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63"/>
  </p:notesMasterIdLst>
  <p:sldIdLst>
    <p:sldId id="256" r:id="rId3"/>
    <p:sldId id="260" r:id="rId4"/>
    <p:sldId id="305" r:id="rId5"/>
    <p:sldId id="265" r:id="rId6"/>
    <p:sldId id="306" r:id="rId7"/>
    <p:sldId id="273" r:id="rId8"/>
    <p:sldId id="313" r:id="rId9"/>
    <p:sldId id="310" r:id="rId10"/>
    <p:sldId id="312" r:id="rId11"/>
    <p:sldId id="309" r:id="rId12"/>
    <p:sldId id="315" r:id="rId13"/>
    <p:sldId id="314" r:id="rId14"/>
    <p:sldId id="257" r:id="rId15"/>
    <p:sldId id="311" r:id="rId16"/>
    <p:sldId id="307" r:id="rId17"/>
    <p:sldId id="308" r:id="rId18"/>
    <p:sldId id="258" r:id="rId19"/>
    <p:sldId id="259" r:id="rId20"/>
    <p:sldId id="261" r:id="rId21"/>
    <p:sldId id="262" r:id="rId22"/>
    <p:sldId id="263" r:id="rId23"/>
    <p:sldId id="264" r:id="rId24"/>
    <p:sldId id="266" r:id="rId25"/>
    <p:sldId id="267" r:id="rId26"/>
    <p:sldId id="268" r:id="rId27"/>
    <p:sldId id="269" r:id="rId28"/>
    <p:sldId id="270" r:id="rId29"/>
    <p:sldId id="271" r:id="rId30"/>
    <p:sldId id="272"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 id="289" r:id="rId47"/>
    <p:sldId id="290" r:id="rId48"/>
    <p:sldId id="291" r:id="rId49"/>
    <p:sldId id="292" r:id="rId50"/>
    <p:sldId id="293" r:id="rId51"/>
    <p:sldId id="294" r:id="rId52"/>
    <p:sldId id="295" r:id="rId53"/>
    <p:sldId id="296" r:id="rId54"/>
    <p:sldId id="297" r:id="rId55"/>
    <p:sldId id="298" r:id="rId56"/>
    <p:sldId id="299" r:id="rId57"/>
    <p:sldId id="300" r:id="rId58"/>
    <p:sldId id="301" r:id="rId59"/>
    <p:sldId id="302" r:id="rId60"/>
    <p:sldId id="303" r:id="rId61"/>
    <p:sldId id="304" r:id="rId62"/>
  </p:sldIdLst>
  <p:sldSz cx="9144000" cy="5143500" type="screen16x9"/>
  <p:notesSz cx="6858000" cy="9144000"/>
  <p:embeddedFontLst>
    <p:embeddedFont>
      <p:font typeface="Amatic SC" panose="00000500000000000000" pitchFamily="2" charset="-79"/>
      <p:regular r:id="rId64"/>
      <p:bold r:id="rId65"/>
    </p:embeddedFont>
    <p:embeddedFont>
      <p:font typeface="Figtree Black" panose="020B0604020202020204" charset="0"/>
      <p:bold r:id="rId66"/>
      <p:boldItalic r:id="rId67"/>
    </p:embeddedFont>
    <p:embeddedFont>
      <p:font typeface="Hanken Grotesk" panose="020B0604020202020204" charset="0"/>
      <p:regular r:id="rId68"/>
      <p:bold r:id="rId69"/>
      <p:italic r:id="rId70"/>
      <p:boldItalic r:id="rId71"/>
    </p:embeddedFont>
    <p:embeddedFont>
      <p:font typeface="Hanken Grotesk Black" panose="020B0604020202020204" charset="0"/>
      <p:bold r:id="rId72"/>
      <p:boldItalic r:id="rId73"/>
    </p:embeddedFont>
    <p:embeddedFont>
      <p:font typeface="Hanken Grotesk Light" panose="020B0604020202020204" charset="0"/>
      <p:regular r:id="rId74"/>
      <p:bold r:id="rId75"/>
      <p:italic r:id="rId76"/>
      <p:boldItalic r:id="rId77"/>
    </p:embeddedFont>
    <p:embeddedFont>
      <p:font typeface="Inter" panose="020B0604020202020204" charset="0"/>
      <p:regular r:id="rId78"/>
      <p:bold r:id="rId79"/>
    </p:embeddedFont>
    <p:embeddedFont>
      <p:font typeface="Lato" panose="020F0502020204030203" pitchFamily="34" charset="0"/>
      <p:regular r:id="rId80"/>
      <p:bold r:id="rId81"/>
      <p:italic r:id="rId82"/>
      <p:boldItalic r:id="rId83"/>
    </p:embeddedFont>
    <p:embeddedFont>
      <p:font typeface="Nunito Light" pitchFamily="2" charset="0"/>
      <p:regular r:id="rId84"/>
      <p:italic r:id="rId85"/>
    </p:embeddedFont>
    <p:embeddedFont>
      <p:font typeface="Proxima Nova" panose="020B0604020202020204" charset="0"/>
      <p:regular r:id="rId86"/>
      <p:bold r:id="rId87"/>
      <p:italic r:id="rId88"/>
      <p:boldItalic r:id="rId89"/>
    </p:embeddedFont>
    <p:embeddedFont>
      <p:font typeface="Roboto Medium" panose="02000000000000000000" pitchFamily="2" charset="0"/>
      <p:regular r:id="rId90"/>
      <p:bold r:id="rId91"/>
      <p:italic r:id="rId92"/>
      <p:boldItalic r:id="rId9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812338-641C-451F-A2C5-CC4152442B06}">
  <a:tblStyle styleId="{B4812338-641C-451F-A2C5-CC4152442B0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132" autoAdjust="0"/>
  </p:normalViewPr>
  <p:slideViewPr>
    <p:cSldViewPr snapToGrid="0">
      <p:cViewPr>
        <p:scale>
          <a:sx n="125" d="100"/>
          <a:sy n="125" d="100"/>
        </p:scale>
        <p:origin x="1182"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font" Target="fonts/font21.fntdata"/><Relationship Id="rId89" Type="http://schemas.openxmlformats.org/officeDocument/2006/relationships/font" Target="fonts/font2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1.fntdata"/><Relationship Id="rId79" Type="http://schemas.openxmlformats.org/officeDocument/2006/relationships/font" Target="fonts/font16.fntdata"/><Relationship Id="rId5" Type="http://schemas.openxmlformats.org/officeDocument/2006/relationships/slide" Target="slides/slide3.xml"/><Relationship Id="rId90" Type="http://schemas.openxmlformats.org/officeDocument/2006/relationships/font" Target="fonts/font27.fntdata"/><Relationship Id="rId95" Type="http://schemas.openxmlformats.org/officeDocument/2006/relationships/viewProps" Target="view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fntdata"/><Relationship Id="rId69" Type="http://schemas.openxmlformats.org/officeDocument/2006/relationships/font" Target="fonts/font6.fntdata"/><Relationship Id="rId80" Type="http://schemas.openxmlformats.org/officeDocument/2006/relationships/font" Target="fonts/font17.fntdata"/><Relationship Id="rId85" Type="http://schemas.openxmlformats.org/officeDocument/2006/relationships/font" Target="fonts/font2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font" Target="fonts/font20.fntdata"/><Relationship Id="rId88" Type="http://schemas.openxmlformats.org/officeDocument/2006/relationships/font" Target="fonts/font25.fntdata"/><Relationship Id="rId91" Type="http://schemas.openxmlformats.org/officeDocument/2006/relationships/font" Target="fonts/font28.fntdata"/><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font" Target="fonts/font18.fntdata"/><Relationship Id="rId86" Type="http://schemas.openxmlformats.org/officeDocument/2006/relationships/font" Target="fonts/font23.fntdata"/><Relationship Id="rId9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3.fntdata"/><Relationship Id="rId97"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8.fntdata"/><Relationship Id="rId92" Type="http://schemas.openxmlformats.org/officeDocument/2006/relationships/font" Target="fonts/font2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3.fntdata"/><Relationship Id="rId87" Type="http://schemas.openxmlformats.org/officeDocument/2006/relationships/font" Target="fonts/font24.fntdata"/><Relationship Id="rId61" Type="http://schemas.openxmlformats.org/officeDocument/2006/relationships/slide" Target="slides/slide59.xml"/><Relationship Id="rId82"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9.fntdata"/><Relationship Id="rId93" Type="http://schemas.openxmlformats.org/officeDocument/2006/relationships/font" Target="fonts/font30.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69292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971739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65359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price_difference</a:t>
            </a:r>
            <a:r>
              <a:rPr lang="en-US" dirty="0"/>
              <a:t> season_1 season_2 autumn 1.484 15 spring 1.586 97 summer 1.000 3 winter 1.582 61</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General Price Difference 56%</a:t>
            </a:r>
            <a:endParaRPr dirty="0"/>
          </a:p>
        </p:txBody>
      </p:sp>
    </p:spTree>
    <p:extLst>
      <p:ext uri="{BB962C8B-B14F-4D97-AF65-F5344CB8AC3E}">
        <p14:creationId xmlns:p14="http://schemas.microsoft.com/office/powerpoint/2010/main" val="17668215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050705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35415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768bdccc6f_2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768bdccc6f_2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ed9256fe6f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dd46dd1d67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1dd46dd1d67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46dd1d67_2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46dd1d67_2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1ca7da69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7b871a42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17b8719ecc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60643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3dfeee943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dd46dd1d67_2_8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340135a080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68ca7ef4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68ca7ef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g27759c7d5c0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g27759c7d5c0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27759c7d5c0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27759c7d5c0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7759c7d5c0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7759c7d5c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27759c7d5c0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27759c7d5c0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7759c7d5c0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7759c7d5c0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27759c7d5c0_2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27759c7d5c0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8"/>
        <p:cNvGrpSpPr/>
        <p:nvPr/>
      </p:nvGrpSpPr>
      <p:grpSpPr>
        <a:xfrm>
          <a:off x="0" y="0"/>
          <a:ext cx="0" cy="0"/>
          <a:chOff x="0" y="0"/>
          <a:chExt cx="0" cy="0"/>
        </a:xfrm>
      </p:grpSpPr>
      <p:sp>
        <p:nvSpPr>
          <p:cNvPr id="7549" name="Google Shape;7549;g27759c7d5c0_2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0" name="Google Shape;7550;g27759c7d5c0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912534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5"/>
        <p:cNvGrpSpPr/>
        <p:nvPr/>
      </p:nvGrpSpPr>
      <p:grpSpPr>
        <a:xfrm>
          <a:off x="0" y="0"/>
          <a:ext cx="0" cy="0"/>
          <a:chOff x="0" y="0"/>
          <a:chExt cx="0" cy="0"/>
        </a:xfrm>
      </p:grpSpPr>
      <p:sp>
        <p:nvSpPr>
          <p:cNvPr id="7976" name="Google Shape;7976;g27759c7d5c0_2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7" name="Google Shape;7977;g27759c7d5c0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8"/>
        <p:cNvGrpSpPr/>
        <p:nvPr/>
      </p:nvGrpSpPr>
      <p:grpSpPr>
        <a:xfrm>
          <a:off x="0" y="0"/>
          <a:ext cx="0" cy="0"/>
          <a:chOff x="0" y="0"/>
          <a:chExt cx="0" cy="0"/>
        </a:xfrm>
      </p:grpSpPr>
      <p:sp>
        <p:nvSpPr>
          <p:cNvPr id="8139" name="Google Shape;8139;g27759c7d5c0_2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0" name="Google Shape;8140;g27759c7d5c0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0"/>
        <p:cNvGrpSpPr/>
        <p:nvPr/>
      </p:nvGrpSpPr>
      <p:grpSpPr>
        <a:xfrm>
          <a:off x="0" y="0"/>
          <a:ext cx="0" cy="0"/>
          <a:chOff x="0" y="0"/>
          <a:chExt cx="0" cy="0"/>
        </a:xfrm>
      </p:grpSpPr>
      <p:sp>
        <p:nvSpPr>
          <p:cNvPr id="8541" name="Google Shape;8541;g27759c7d5c0_2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2" name="Google Shape;8542;g27759c7d5c0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7759c7d5c0_2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7759c7d5c0_2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5"/>
        <p:cNvGrpSpPr/>
        <p:nvPr/>
      </p:nvGrpSpPr>
      <p:grpSpPr>
        <a:xfrm>
          <a:off x="0" y="0"/>
          <a:ext cx="0" cy="0"/>
          <a:chOff x="0" y="0"/>
          <a:chExt cx="0" cy="0"/>
        </a:xfrm>
      </p:grpSpPr>
      <p:sp>
        <p:nvSpPr>
          <p:cNvPr id="10636" name="Google Shape;10636;g27759c7d5c0_2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7" name="Google Shape;10637;g27759c7d5c0_2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3"/>
        <p:cNvGrpSpPr/>
        <p:nvPr/>
      </p:nvGrpSpPr>
      <p:grpSpPr>
        <a:xfrm>
          <a:off x="0" y="0"/>
          <a:ext cx="0" cy="0"/>
          <a:chOff x="0" y="0"/>
          <a:chExt cx="0" cy="0"/>
        </a:xfrm>
      </p:grpSpPr>
      <p:sp>
        <p:nvSpPr>
          <p:cNvPr id="10824" name="Google Shape;10824;g27759c7d5c0_2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5" name="Google Shape;10825;g27759c7d5c0_2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dirty="0"/>
              <a:t>Top 10%</a:t>
            </a:r>
          </a:p>
          <a:p>
            <a:pPr marL="0" lvl="0" indent="0" algn="l" rtl="0">
              <a:spcBef>
                <a:spcPts val="0"/>
              </a:spcBef>
              <a:spcAft>
                <a:spcPts val="0"/>
              </a:spcAft>
              <a:buNone/>
            </a:pPr>
            <a:endParaRPr lang="de-DE" dirty="0"/>
          </a:p>
          <a:p>
            <a:pPr marL="0" lvl="0" indent="0" algn="l" rtl="0">
              <a:spcBef>
                <a:spcPts val="0"/>
              </a:spcBef>
              <a:spcAft>
                <a:spcPts val="0"/>
              </a:spcAft>
              <a:buNone/>
            </a:pPr>
            <a:r>
              <a:rPr lang="de-DE" dirty="0"/>
              <a:t>Overall </a:t>
            </a:r>
            <a:r>
              <a:rPr lang="de-DE" dirty="0" err="1"/>
              <a:t>virtually</a:t>
            </a:r>
            <a:r>
              <a:rPr lang="de-DE" dirty="0"/>
              <a:t> </a:t>
            </a:r>
            <a:r>
              <a:rPr lang="de-DE" dirty="0" err="1"/>
              <a:t>no</a:t>
            </a:r>
            <a:r>
              <a:rPr lang="de-DE" dirty="0"/>
              <a:t> </a:t>
            </a:r>
            <a:r>
              <a:rPr lang="de-DE" dirty="0" err="1"/>
              <a:t>correlation</a:t>
            </a: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9"/>
        <p:cNvGrpSpPr/>
        <p:nvPr/>
      </p:nvGrpSpPr>
      <p:grpSpPr>
        <a:xfrm>
          <a:off x="0" y="0"/>
          <a:ext cx="0" cy="0"/>
          <a:chOff x="0" y="0"/>
          <a:chExt cx="0" cy="0"/>
        </a:xfrm>
      </p:grpSpPr>
      <p:sp>
        <p:nvSpPr>
          <p:cNvPr id="11070" name="Google Shape;11070;g27759c7d5c0_2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1" name="Google Shape;11071;g27759c7d5c0_2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3457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Central Only,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General Price Difference 72.1%</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Not of the Top 10%</a:t>
            </a:r>
            <a:endParaRPr dirty="0"/>
          </a:p>
        </p:txBody>
      </p:sp>
    </p:spTree>
    <p:extLst>
      <p:ext uri="{BB962C8B-B14F-4D97-AF65-F5344CB8AC3E}">
        <p14:creationId xmlns:p14="http://schemas.microsoft.com/office/powerpoint/2010/main" val="2558732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Central Only,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General Price Difference 72.1%</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Not of the Top 10%</a:t>
            </a:r>
            <a:endParaRPr dirty="0"/>
          </a:p>
        </p:txBody>
      </p:sp>
    </p:spTree>
    <p:extLst>
      <p:ext uri="{BB962C8B-B14F-4D97-AF65-F5344CB8AC3E}">
        <p14:creationId xmlns:p14="http://schemas.microsoft.com/office/powerpoint/2010/main" val="1405681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11"/>
            <p:cNvCxnSpPr/>
            <p:nvPr/>
          </p:nvCxnSpPr>
          <p:spPr>
            <a:xfrm>
              <a:off x="727425" y="4608450"/>
              <a:ext cx="0" cy="916200"/>
            </a:xfrm>
            <a:prstGeom prst="straightConnector1">
              <a:avLst/>
            </a:prstGeom>
            <a:noFill/>
            <a:ln w="19050" cap="flat" cmpd="sng">
              <a:solidFill>
                <a:schemeClr val="dk1"/>
              </a:solidFill>
              <a:prstDash val="solid"/>
              <a:round/>
              <a:headEnd type="none" w="med" len="med"/>
              <a:tailEnd type="none" w="med" len="med"/>
            </a:ln>
          </p:spPr>
        </p:cxnSp>
        <p:cxnSp>
          <p:nvCxnSpPr>
            <p:cNvPr id="84" name="Google Shape;84;p11"/>
            <p:cNvCxnSpPr/>
            <p:nvPr/>
          </p:nvCxnSpPr>
          <p:spPr>
            <a:xfrm>
              <a:off x="8430775" y="-382650"/>
              <a:ext cx="0" cy="916200"/>
            </a:xfrm>
            <a:prstGeom prst="straightConnector1">
              <a:avLst/>
            </a:prstGeom>
            <a:noFill/>
            <a:ln w="19050" cap="flat" cmpd="sng">
              <a:solidFill>
                <a:schemeClr val="dk1"/>
              </a:solidFill>
              <a:prstDash val="solid"/>
              <a:round/>
              <a:headEnd type="none" w="med" len="med"/>
              <a:tailEnd type="none" w="med" len="med"/>
            </a:ln>
          </p:spPr>
        </p:cxnSp>
      </p:grpSp>
      <p:sp>
        <p:nvSpPr>
          <p:cNvPr id="85" name="Google Shape;85;p11"/>
          <p:cNvSpPr txBox="1">
            <a:spLocks noGrp="1"/>
          </p:cNvSpPr>
          <p:nvPr>
            <p:ph type="title" hasCustomPrompt="1"/>
          </p:nvPr>
        </p:nvSpPr>
        <p:spPr>
          <a:xfrm>
            <a:off x="2603050" y="1856113"/>
            <a:ext cx="5827800" cy="1024500"/>
          </a:xfrm>
          <a:prstGeom prst="rect">
            <a:avLst/>
          </a:prstGeom>
          <a:solidFill>
            <a:schemeClr val="dk1"/>
          </a:solidFill>
        </p:spPr>
        <p:txBody>
          <a:bodyPr spcFirstLastPara="1" wrap="square" lIns="91425" tIns="91425" rIns="91425" bIns="91425" anchor="ctr" anchorCtr="0">
            <a:noAutofit/>
          </a:bodyPr>
          <a:lstStyle>
            <a:lvl1pPr marL="0" lvl="0" indent="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 name="Google Shape;92;p13"/>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93" name="Google Shape;93;p13"/>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94" name="Google Shape;94;p13"/>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5" name="Google Shape;95;p13"/>
          <p:cNvSpPr txBox="1">
            <a:spLocks noGrp="1"/>
          </p:cNvSpPr>
          <p:nvPr>
            <p:ph type="subTitle" idx="1"/>
          </p:nvPr>
        </p:nvSpPr>
        <p:spPr>
          <a:xfrm>
            <a:off x="78867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6" name="Google Shape;96;p13"/>
          <p:cNvSpPr txBox="1">
            <a:spLocks noGrp="1"/>
          </p:cNvSpPr>
          <p:nvPr>
            <p:ph type="subTitle" idx="2"/>
          </p:nvPr>
        </p:nvSpPr>
        <p:spPr>
          <a:xfrm>
            <a:off x="78867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7" name="Google Shape;97;p13"/>
          <p:cNvSpPr txBox="1">
            <a:spLocks noGrp="1"/>
          </p:cNvSpPr>
          <p:nvPr>
            <p:ph type="subTitle" idx="3"/>
          </p:nvPr>
        </p:nvSpPr>
        <p:spPr>
          <a:xfrm>
            <a:off x="3418500"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8" name="Google Shape;98;p13"/>
          <p:cNvSpPr txBox="1">
            <a:spLocks noGrp="1"/>
          </p:cNvSpPr>
          <p:nvPr>
            <p:ph type="subTitle" idx="4"/>
          </p:nvPr>
        </p:nvSpPr>
        <p:spPr>
          <a:xfrm>
            <a:off x="3418500"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9" name="Google Shape;99;p13"/>
          <p:cNvSpPr txBox="1">
            <a:spLocks noGrp="1"/>
          </p:cNvSpPr>
          <p:nvPr>
            <p:ph type="title" idx="5" hasCustomPrompt="1"/>
          </p:nvPr>
        </p:nvSpPr>
        <p:spPr>
          <a:xfrm>
            <a:off x="9195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title" idx="6" hasCustomPrompt="1"/>
          </p:nvPr>
        </p:nvSpPr>
        <p:spPr>
          <a:xfrm>
            <a:off x="3509050"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title" idx="7" hasCustomPrompt="1"/>
          </p:nvPr>
        </p:nvSpPr>
        <p:spPr>
          <a:xfrm>
            <a:off x="9195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title" idx="8" hasCustomPrompt="1"/>
          </p:nvPr>
        </p:nvSpPr>
        <p:spPr>
          <a:xfrm>
            <a:off x="35282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subTitle" idx="9"/>
          </p:nvPr>
        </p:nvSpPr>
        <p:spPr>
          <a:xfrm>
            <a:off x="604832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4" name="Google Shape;104;p13"/>
          <p:cNvSpPr txBox="1">
            <a:spLocks noGrp="1"/>
          </p:cNvSpPr>
          <p:nvPr>
            <p:ph type="subTitle" idx="13"/>
          </p:nvPr>
        </p:nvSpPr>
        <p:spPr>
          <a:xfrm>
            <a:off x="604832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3"/>
          <p:cNvSpPr txBox="1">
            <a:spLocks noGrp="1"/>
          </p:cNvSpPr>
          <p:nvPr>
            <p:ph type="title" idx="14" hasCustomPrompt="1"/>
          </p:nvPr>
        </p:nvSpPr>
        <p:spPr>
          <a:xfrm>
            <a:off x="61369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15" hasCustomPrompt="1"/>
          </p:nvPr>
        </p:nvSpPr>
        <p:spPr>
          <a:xfrm>
            <a:off x="61369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8" name="Google Shape;108;p13"/>
          <p:cNvSpPr txBox="1">
            <a:spLocks noGrp="1"/>
          </p:cNvSpPr>
          <p:nvPr>
            <p:ph type="subTitle" idx="17"/>
          </p:nvPr>
        </p:nvSpPr>
        <p:spPr>
          <a:xfrm>
            <a:off x="78867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9" name="Google Shape;109;p13"/>
          <p:cNvSpPr txBox="1">
            <a:spLocks noGrp="1"/>
          </p:cNvSpPr>
          <p:nvPr>
            <p:ph type="subTitle" idx="18"/>
          </p:nvPr>
        </p:nvSpPr>
        <p:spPr>
          <a:xfrm>
            <a:off x="3418500"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0" name="Google Shape;110;p13"/>
          <p:cNvSpPr txBox="1">
            <a:spLocks noGrp="1"/>
          </p:cNvSpPr>
          <p:nvPr>
            <p:ph type="subTitle" idx="19"/>
          </p:nvPr>
        </p:nvSpPr>
        <p:spPr>
          <a:xfrm>
            <a:off x="3418500"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1" name="Google Shape;111;p13"/>
          <p:cNvSpPr txBox="1">
            <a:spLocks noGrp="1"/>
          </p:cNvSpPr>
          <p:nvPr>
            <p:ph type="subTitle" idx="20"/>
          </p:nvPr>
        </p:nvSpPr>
        <p:spPr>
          <a:xfrm>
            <a:off x="604832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2" name="Google Shape;112;p13"/>
          <p:cNvSpPr txBox="1">
            <a:spLocks noGrp="1"/>
          </p:cNvSpPr>
          <p:nvPr>
            <p:ph type="subTitle" idx="21"/>
          </p:nvPr>
        </p:nvSpPr>
        <p:spPr>
          <a:xfrm>
            <a:off x="604832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14"/>
            <p:cNvCxnSpPr/>
            <p:nvPr/>
          </p:nvCxnSpPr>
          <p:spPr>
            <a:xfrm rot="10800000">
              <a:off x="727425" y="-29250"/>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118" name="Google Shape;118;p14"/>
            <p:cNvCxnSpPr/>
            <p:nvPr/>
          </p:nvCxnSpPr>
          <p:spPr>
            <a:xfrm>
              <a:off x="8430775" y="4608575"/>
              <a:ext cx="847200" cy="0"/>
            </a:xfrm>
            <a:prstGeom prst="straightConnector1">
              <a:avLst/>
            </a:prstGeom>
            <a:noFill/>
            <a:ln w="19050" cap="flat" cmpd="sng">
              <a:solidFill>
                <a:schemeClr val="dk1"/>
              </a:solidFill>
              <a:prstDash val="solid"/>
              <a:round/>
              <a:headEnd type="none" w="med" len="med"/>
              <a:tailEnd type="none" w="med" len="med"/>
            </a:ln>
          </p:spPr>
        </p:cxnSp>
      </p:grpSp>
      <p:sp>
        <p:nvSpPr>
          <p:cNvPr id="119" name="Google Shape;119;p14"/>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0" name="Google Shape;120;p14"/>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500">
                <a:latin typeface="Hanken Grotesk"/>
                <a:ea typeface="Hanken Grotesk"/>
                <a:cs typeface="Hanken Grotesk"/>
                <a:sym typeface="Hanken Grotesk"/>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 name="Google Shape;141;p17"/>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42" name="Google Shape;142;p17"/>
            <p:cNvCxnSpPr/>
            <p:nvPr/>
          </p:nvCxnSpPr>
          <p:spPr>
            <a:xfrm>
              <a:off x="233525" y="4913075"/>
              <a:ext cx="0" cy="252600"/>
            </a:xfrm>
            <a:prstGeom prst="straightConnector1">
              <a:avLst/>
            </a:prstGeom>
            <a:noFill/>
            <a:ln w="19050" cap="flat" cmpd="sng">
              <a:solidFill>
                <a:schemeClr val="dk1"/>
              </a:solidFill>
              <a:prstDash val="solid"/>
              <a:round/>
              <a:headEnd type="none" w="med" len="med"/>
              <a:tailEnd type="none" w="med" len="med"/>
            </a:ln>
          </p:spPr>
        </p:cxnSp>
      </p:grpSp>
      <p:sp>
        <p:nvSpPr>
          <p:cNvPr id="143" name="Google Shape;143;p17"/>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a:endParaRPr/>
          </a:p>
        </p:txBody>
      </p:sp>
      <p:sp>
        <p:nvSpPr>
          <p:cNvPr id="144" name="Google Shape;144;p17"/>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0_1">
    <p:spTree>
      <p:nvGrpSpPr>
        <p:cNvPr id="1"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 name="Google Shape;149;p18"/>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50" name="Google Shape;150;p18"/>
            <p:cNvCxnSpPr/>
            <p:nvPr/>
          </p:nvCxnSpPr>
          <p:spPr>
            <a:xfrm rot="10800000">
              <a:off x="8911200" y="4917150"/>
              <a:ext cx="0" cy="432900"/>
            </a:xfrm>
            <a:prstGeom prst="straightConnector1">
              <a:avLst/>
            </a:prstGeom>
            <a:noFill/>
            <a:ln w="19050" cap="flat" cmpd="sng">
              <a:solidFill>
                <a:schemeClr val="dk1"/>
              </a:solidFill>
              <a:prstDash val="solid"/>
              <a:round/>
              <a:headEnd type="none" w="med" len="med"/>
              <a:tailEnd type="none" w="med" len="med"/>
            </a:ln>
          </p:spPr>
        </p:cxnSp>
      </p:grpSp>
      <p:sp>
        <p:nvSpPr>
          <p:cNvPr id="151" name="Google Shape;151;p18"/>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
        <p:nvSpPr>
          <p:cNvPr id="152" name="Google Shape;152;p18"/>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9"/>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58" name="Google Shape;158;p19"/>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59" name="Google Shape;15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19"/>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1" name="Google Shape;161;p19"/>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2" name="Google Shape;162;p19"/>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3" name="Google Shape;163;p19"/>
          <p:cNvSpPr txBox="1">
            <a:spLocks noGrp="1"/>
          </p:cNvSpPr>
          <p:nvPr>
            <p:ph type="subTitle" idx="4"/>
          </p:nvPr>
        </p:nvSpPr>
        <p:spPr>
          <a:xfrm>
            <a:off x="977803"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4" name="Google Shape;164;p19"/>
          <p:cNvSpPr txBox="1">
            <a:spLocks noGrp="1"/>
          </p:cNvSpPr>
          <p:nvPr>
            <p:ph type="subTitle" idx="5"/>
          </p:nvPr>
        </p:nvSpPr>
        <p:spPr>
          <a:xfrm>
            <a:off x="345074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5" name="Google Shape;165;p19"/>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225" y="-62550"/>
              <a:ext cx="0" cy="596100"/>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775" y="4608450"/>
              <a:ext cx="0" cy="539100"/>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20000" y="533550"/>
            <a:ext cx="824400" cy="7050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3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200" y="-60100"/>
              <a:ext cx="0" cy="296700"/>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900" y="4917300"/>
              <a:ext cx="39750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0" name="Google Shape;190;p21"/>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1" name="Google Shape;191;p21"/>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2" name="Google Shape;192;p21"/>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3" name="Google Shape;193;p21"/>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4" name="Google Shape;194;p21"/>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5" name="Google Shape;195;p21"/>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4" name="Google Shape;204;p22"/>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2"/>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6" name="Google Shape;206;p22"/>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7" name="Google Shape;207;p22"/>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8" name="Google Shape;208;p22"/>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9" name="Google Shape;209;p22"/>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10" name="Google Shape;210;p22"/>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19" name="Google Shape;219;p23"/>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0" name="Google Shape;220;p23"/>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1" name="Google Shape;221;p23"/>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4" name="Google Shape;224;p23"/>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5" name="Google Shape;225;p23"/>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6" name="Google Shape;226;p23"/>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7" name="Google Shape;227;p23"/>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8" name="Google Shape;228;p23"/>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9" name="Google Shape;229;p23"/>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5" name="Google Shape;235;p24"/>
              <p:cNvCxnSpPr/>
              <p:nvPr/>
            </p:nvCxnSpPr>
            <p:spPr>
              <a:xfrm>
                <a:off x="8407675" y="4608575"/>
                <a:ext cx="978300" cy="0"/>
              </a:xfrm>
              <a:prstGeom prst="straightConnector1">
                <a:avLst/>
              </a:prstGeom>
              <a:noFill/>
              <a:ln w="19050" cap="flat" cmpd="sng">
                <a:solidFill>
                  <a:schemeClr val="dk1"/>
                </a:solidFill>
                <a:prstDash val="solid"/>
                <a:round/>
                <a:headEnd type="none" w="med" len="med"/>
                <a:tailEnd type="none" w="med" len="med"/>
              </a:ln>
            </p:spPr>
          </p:cxnSp>
        </p:grpSp>
        <p:cxnSp>
          <p:nvCxnSpPr>
            <p:cNvPr id="236" name="Google Shape;236;p24"/>
            <p:cNvCxnSpPr/>
            <p:nvPr/>
          </p:nvCxnSpPr>
          <p:spPr>
            <a:xfrm rot="10800000">
              <a:off x="-69525" y="539500"/>
              <a:ext cx="789000" cy="0"/>
            </a:xfrm>
            <a:prstGeom prst="straightConnector1">
              <a:avLst/>
            </a:prstGeom>
            <a:noFill/>
            <a:ln w="19050" cap="flat" cmpd="sng">
              <a:solidFill>
                <a:schemeClr val="dk1"/>
              </a:solidFill>
              <a:prstDash val="solid"/>
              <a:round/>
              <a:headEnd type="none" w="med" len="med"/>
              <a:tailEnd type="none" w="med" len="med"/>
            </a:ln>
          </p:spPr>
        </p:cxnSp>
      </p:grpSp>
      <p:sp>
        <p:nvSpPr>
          <p:cNvPr id="237" name="Google Shape;237;p24"/>
          <p:cNvSpPr txBox="1">
            <a:spLocks noGrp="1"/>
          </p:cNvSpPr>
          <p:nvPr>
            <p:ph type="title" hasCustomPrompt="1"/>
          </p:nvPr>
        </p:nvSpPr>
        <p:spPr>
          <a:xfrm>
            <a:off x="707575" y="539500"/>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39" name="Google Shape;239;p24"/>
          <p:cNvSpPr txBox="1">
            <a:spLocks noGrp="1"/>
          </p:cNvSpPr>
          <p:nvPr>
            <p:ph type="title" idx="2" hasCustomPrompt="1"/>
          </p:nvPr>
        </p:nvSpPr>
        <p:spPr>
          <a:xfrm>
            <a:off x="707575" y="1901349"/>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41" name="Google Shape;241;p24"/>
          <p:cNvSpPr txBox="1">
            <a:spLocks noGrp="1"/>
          </p:cNvSpPr>
          <p:nvPr>
            <p:ph type="title" idx="4" hasCustomPrompt="1"/>
          </p:nvPr>
        </p:nvSpPr>
        <p:spPr>
          <a:xfrm>
            <a:off x="707575" y="3263198"/>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27"/>
            <p:cNvCxnSpPr/>
            <p:nvPr/>
          </p:nvCxnSpPr>
          <p:spPr>
            <a:xfrm rot="10800000">
              <a:off x="-669332" y="-79050"/>
              <a:ext cx="0" cy="624900"/>
            </a:xfrm>
            <a:prstGeom prst="straightConnector1">
              <a:avLst/>
            </a:prstGeom>
            <a:noFill/>
            <a:ln w="19050" cap="flat" cmpd="sng">
              <a:solidFill>
                <a:schemeClr val="dk1"/>
              </a:solidFill>
              <a:prstDash val="solid"/>
              <a:round/>
              <a:headEnd type="none" w="med" len="med"/>
              <a:tailEnd type="none" w="med" len="med"/>
            </a:ln>
          </p:spPr>
        </p:cxnSp>
        <p:cxnSp>
          <p:nvCxnSpPr>
            <p:cNvPr id="262" name="Google Shape;262;p27"/>
            <p:cNvCxnSpPr/>
            <p:nvPr/>
          </p:nvCxnSpPr>
          <p:spPr>
            <a:xfrm>
              <a:off x="8425275" y="4608575"/>
              <a:ext cx="1079100" cy="0"/>
            </a:xfrm>
            <a:prstGeom prst="straightConnector1">
              <a:avLst/>
            </a:prstGeom>
            <a:noFill/>
            <a:ln w="19050" cap="flat" cmpd="sng">
              <a:solidFill>
                <a:schemeClr val="dk1"/>
              </a:solidFill>
              <a:prstDash val="solid"/>
              <a:round/>
              <a:headEnd type="none" w="med" len="med"/>
              <a:tailEnd type="none" w="med" len="med"/>
            </a:ln>
          </p:spPr>
        </p:cxnSp>
      </p:grpSp>
      <p:sp>
        <p:nvSpPr>
          <p:cNvPr id="263" name="Google Shape;263;p27"/>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4" name="Google Shape;264;p27"/>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7"/>
          <p:cNvSpPr txBox="1"/>
          <p:nvPr/>
        </p:nvSpPr>
        <p:spPr>
          <a:xfrm>
            <a:off x="1094225" y="3383825"/>
            <a:ext cx="57972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b="1">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by</a:t>
            </a:r>
            <a:r>
              <a:rPr lang="en" sz="1200" b="1">
                <a:solidFill>
                  <a:schemeClr val="dk1"/>
                </a:solidFill>
                <a:latin typeface="Hanken Grotesk"/>
                <a:ea typeface="Hanken Grotesk"/>
                <a:cs typeface="Hanken Grotesk"/>
                <a:sym typeface="Hanken Grotesk"/>
              </a:rPr>
              <a:t>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200" b="1">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infographics &amp; images by </a:t>
            </a:r>
            <a:r>
              <a:rPr lang="en" sz="12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4"/>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4"/>
            <p:cNvCxnSpPr/>
            <p:nvPr/>
          </p:nvCxnSpPr>
          <p:spPr>
            <a:xfrm>
              <a:off x="8911200" y="4917300"/>
              <a:ext cx="0" cy="342900"/>
            </a:xfrm>
            <a:prstGeom prst="straightConnector1">
              <a:avLst/>
            </a:prstGeom>
            <a:noFill/>
            <a:ln w="19050" cap="flat" cmpd="sng">
              <a:solidFill>
                <a:schemeClr val="dk1"/>
              </a:solidFill>
              <a:prstDash val="solid"/>
              <a:round/>
              <a:headEnd type="none" w="med" len="med"/>
              <a:tailEnd type="none" w="med" len="med"/>
            </a:ln>
          </p:spPr>
        </p:cxnSp>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Char char="●"/>
              <a:defRPr>
                <a:latin typeface="Hanken Grotesk"/>
                <a:ea typeface="Hanken Grotesk"/>
                <a:cs typeface="Hanken Grotesk"/>
                <a:sym typeface="Hanken Grotesk"/>
              </a:defRPr>
            </a:lvl1pPr>
            <a:lvl2pPr marL="914400" lvl="1" indent="-304800" rtl="0">
              <a:spcBef>
                <a:spcPts val="0"/>
              </a:spcBef>
              <a:spcAft>
                <a:spcPts val="0"/>
              </a:spcAft>
              <a:buSzPts val="1200"/>
              <a:buChar char="○"/>
              <a:defRPr>
                <a:latin typeface="Hanken Grotesk"/>
                <a:ea typeface="Hanken Grotesk"/>
                <a:cs typeface="Hanken Grotesk"/>
                <a:sym typeface="Hanken Grotesk"/>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1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200" y="4917300"/>
                <a:ext cx="0" cy="284100"/>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 name="Google Shape;57;p7"/>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58" name="Google Shape;58;p7"/>
            <p:cNvCxnSpPr/>
            <p:nvPr/>
          </p:nvCxnSpPr>
          <p:spPr>
            <a:xfrm rot="10800000">
              <a:off x="8911200" y="-16000"/>
              <a:ext cx="0" cy="258900"/>
            </a:xfrm>
            <a:prstGeom prst="straightConnector1">
              <a:avLst/>
            </a:prstGeom>
            <a:noFill/>
            <a:ln w="19050" cap="flat" cmpd="sng">
              <a:solidFill>
                <a:schemeClr val="dk1"/>
              </a:solidFill>
              <a:prstDash val="solid"/>
              <a:round/>
              <a:headEnd type="none" w="med" len="med"/>
              <a:tailEnd type="none" w="med" len="med"/>
            </a:ln>
          </p:spPr>
        </p:cxnSp>
      </p:grpSp>
      <p:sp>
        <p:nvSpPr>
          <p:cNvPr id="59" name="Google Shape;59;p7"/>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 name="Google Shape;60;p7"/>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25" y="4608575"/>
              <a:ext cx="74070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41.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42.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13.xml"/><Relationship Id="rId16" Type="http://schemas.openxmlformats.org/officeDocument/2006/relationships/slide" Target="slide47.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45.xml"/><Relationship Id="rId5" Type="http://schemas.openxmlformats.org/officeDocument/2006/relationships/hyperlink" Target="http://bit.ly/33VAFh3" TargetMode="External"/><Relationship Id="rId15" Type="http://schemas.openxmlformats.org/officeDocument/2006/relationships/slide" Target="slide53.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3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5" Type="http://schemas.openxmlformats.org/officeDocument/2006/relationships/image" Target="../media/image6.png"/><Relationship Id="rId4" Type="http://schemas.openxmlformats.org/officeDocument/2006/relationships/hyperlink" Target="https://docs.google.com/spreadsheets/d/1_Fo6C5aZh3MORxm69IhMuR7E87SaAurR3Bpmyn5ydBw/copy#gid=453268611"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 Id="rId5" Type="http://schemas.openxmlformats.org/officeDocument/2006/relationships/image" Target="../media/image7.png"/><Relationship Id="rId4" Type="http://schemas.openxmlformats.org/officeDocument/2006/relationships/hyperlink" Target="https://docs.google.com/spreadsheets/d/1_Fo6C5aZh3MORxm69IhMuR7E87SaAurR3Bpmyn5ydBw/copy#gid=1051421447"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8.xml"/><Relationship Id="rId1" Type="http://schemas.openxmlformats.org/officeDocument/2006/relationships/slideLayout" Target="../slideLayouts/slideLayout15.xml"/><Relationship Id="rId4" Type="http://schemas.openxmlformats.org/officeDocument/2006/relationships/image" Target="../media/image9.jp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3" Type="http://schemas.openxmlformats.org/officeDocument/2006/relationships/hyperlink" Target="https://www.flaticon.com/packs/books-64?word=study/?utm_source=slidesgo_template&amp;utm_medium=referral-link&amp;utm_campaign=sg_resources&amp;utm_content=flaticon" TargetMode="External"/><Relationship Id="rId2" Type="http://schemas.openxmlformats.org/officeDocument/2006/relationships/notesSlide" Target="../notesSlides/notesSlide42.xml"/><Relationship Id="rId1" Type="http://schemas.openxmlformats.org/officeDocument/2006/relationships/slideLayout" Target="../slideLayouts/slideLayout17.xml"/><Relationship Id="rId5" Type="http://schemas.openxmlformats.org/officeDocument/2006/relationships/hyperlink" Target="https://www.freepik.com/free-photo/close-up-hand-signing-document_17806334.htm/?utm_source=slidesgo_template&amp;utm_medium=referral-link&amp;utm_campaign=sg_resources&amp;utm_content=freep" TargetMode="External"/><Relationship Id="rId4" Type="http://schemas.openxmlformats.org/officeDocument/2006/relationships/hyperlink" Target="https://www.freepik.com/free-photo/medium-shot-people-traveling-agency_17806291.htm/?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9.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9.xml"/></Relationships>
</file>

<file path=ppt/slides/_rels/slide45.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45.xml"/><Relationship Id="rId1" Type="http://schemas.openxmlformats.org/officeDocument/2006/relationships/slideLayout" Target="../slideLayouts/slideLayout30.xml"/><Relationship Id="rId4" Type="http://schemas.openxmlformats.org/officeDocument/2006/relationships/hyperlink" Target="https://fonts.google.com/specimen/Hanken+Grotesk" TargetMode="External"/></Relationships>
</file>

<file path=ppt/slides/_rels/slide4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4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7.xml"/><Relationship Id="rId1" Type="http://schemas.openxmlformats.org/officeDocument/2006/relationships/slideLayout" Target="../slideLayouts/slideLayout3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0.xml"/><Relationship Id="rId1" Type="http://schemas.openxmlformats.org/officeDocument/2006/relationships/slideLayout" Target="../slideLayouts/slideLayout29.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Real Estate Consultation for Amy Williams</a:t>
            </a:r>
            <a:endParaRPr dirty="0"/>
          </a:p>
        </p:txBody>
      </p:sp>
      <p:sp>
        <p:nvSpPr>
          <p:cNvPr id="290" name="Google Shape;290;p33"/>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Hanken Grotesk"/>
              <a:ea typeface="Hanken Grotesk"/>
              <a:cs typeface="Hanken Grotesk"/>
              <a:sym typeface="Hanken Grotesk"/>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Grafik 8">
            <a:extLst>
              <a:ext uri="{FF2B5EF4-FFF2-40B4-BE49-F238E27FC236}">
                <a16:creationId xmlns:a16="http://schemas.microsoft.com/office/drawing/2014/main" id="{26D5B488-025E-E88B-C9D3-9E6971015033}"/>
              </a:ext>
            </a:extLst>
          </p:cNvPr>
          <p:cNvPicPr>
            <a:picLocks noChangeAspect="1"/>
          </p:cNvPicPr>
          <p:nvPr/>
        </p:nvPicPr>
        <p:blipFill>
          <a:blip r:embed="rId3"/>
          <a:stretch>
            <a:fillRect/>
          </a:stretch>
        </p:blipFill>
        <p:spPr>
          <a:xfrm>
            <a:off x="727350" y="540175"/>
            <a:ext cx="7689146" cy="3505000"/>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DE" dirty="0" err="1"/>
              <a:t>Descriptives</a:t>
            </a:r>
            <a:r>
              <a:rPr lang="de-DE" dirty="0"/>
              <a:t> for Top 10% </a:t>
            </a:r>
            <a:r>
              <a:rPr lang="de-DE" dirty="0" err="1"/>
              <a:t>central</a:t>
            </a:r>
            <a:r>
              <a:rPr lang="de-DE" dirty="0"/>
              <a:t> </a:t>
            </a:r>
            <a:r>
              <a:rPr lang="de-DE" dirty="0" err="1"/>
              <a:t>houses</a:t>
            </a:r>
            <a:endParaRPr dirty="0"/>
          </a:p>
        </p:txBody>
      </p:sp>
    </p:spTree>
    <p:extLst>
      <p:ext uri="{BB962C8B-B14F-4D97-AF65-F5344CB8AC3E}">
        <p14:creationId xmlns:p14="http://schemas.microsoft.com/office/powerpoint/2010/main" val="52347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Grafik 2">
            <a:extLst>
              <a:ext uri="{FF2B5EF4-FFF2-40B4-BE49-F238E27FC236}">
                <a16:creationId xmlns:a16="http://schemas.microsoft.com/office/drawing/2014/main" id="{86D5DA42-4581-3424-4385-39F63EF778A1}"/>
              </a:ext>
            </a:extLst>
          </p:cNvPr>
          <p:cNvPicPr>
            <a:picLocks noChangeAspect="1"/>
          </p:cNvPicPr>
          <p:nvPr/>
        </p:nvPicPr>
        <p:blipFill>
          <a:blip r:embed="rId3"/>
          <a:stretch>
            <a:fillRect/>
          </a:stretch>
        </p:blipFill>
        <p:spPr>
          <a:xfrm>
            <a:off x="727350" y="540175"/>
            <a:ext cx="7710849" cy="3516448"/>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Partition into central, suburbs and outskirts</a:t>
            </a:r>
            <a:endParaRPr dirty="0"/>
          </a:p>
        </p:txBody>
      </p:sp>
    </p:spTree>
    <p:extLst>
      <p:ext uri="{BB962C8B-B14F-4D97-AF65-F5344CB8AC3E}">
        <p14:creationId xmlns:p14="http://schemas.microsoft.com/office/powerpoint/2010/main" val="1612771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Grafik 6">
            <a:extLst>
              <a:ext uri="{FF2B5EF4-FFF2-40B4-BE49-F238E27FC236}">
                <a16:creationId xmlns:a16="http://schemas.microsoft.com/office/drawing/2014/main" id="{D2282F42-BA3F-07B7-C284-8F3586366A8E}"/>
              </a:ext>
            </a:extLst>
          </p:cNvPr>
          <p:cNvPicPr>
            <a:picLocks noChangeAspect="1"/>
          </p:cNvPicPr>
          <p:nvPr/>
        </p:nvPicPr>
        <p:blipFill>
          <a:blip r:embed="rId3"/>
          <a:stretch>
            <a:fillRect/>
          </a:stretch>
        </p:blipFill>
        <p:spPr>
          <a:xfrm>
            <a:off x="727350" y="533426"/>
            <a:ext cx="7703350" cy="3511750"/>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DE" dirty="0"/>
              <a:t>Average </a:t>
            </a:r>
            <a:r>
              <a:rPr lang="de-DE" dirty="0" err="1"/>
              <a:t>characteristics</a:t>
            </a:r>
            <a:r>
              <a:rPr lang="de-DE" dirty="0"/>
              <a:t> </a:t>
            </a:r>
            <a:r>
              <a:rPr lang="de-DE" dirty="0" err="1"/>
              <a:t>of</a:t>
            </a:r>
            <a:r>
              <a:rPr lang="de-DE" dirty="0"/>
              <a:t> </a:t>
            </a:r>
            <a:r>
              <a:rPr lang="de-DE" dirty="0" err="1"/>
              <a:t>outskirt</a:t>
            </a:r>
            <a:r>
              <a:rPr lang="de-DE" dirty="0"/>
              <a:t> </a:t>
            </a:r>
            <a:r>
              <a:rPr lang="de-DE" dirty="0" err="1"/>
              <a:t>houses</a:t>
            </a:r>
            <a:endParaRPr dirty="0"/>
          </a:p>
        </p:txBody>
      </p:sp>
    </p:spTree>
    <p:extLst>
      <p:ext uri="{BB962C8B-B14F-4D97-AF65-F5344CB8AC3E}">
        <p14:creationId xmlns:p14="http://schemas.microsoft.com/office/powerpoint/2010/main" val="301794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Strongest correlation of price and time</a:t>
            </a:r>
            <a:endParaRPr dirty="0"/>
          </a:p>
        </p:txBody>
      </p:sp>
      <p:sp>
        <p:nvSpPr>
          <p:cNvPr id="296" name="Google Shape;296;p34"/>
          <p:cNvSpPr txBox="1">
            <a:spLocks noGrp="1"/>
          </p:cNvSpPr>
          <p:nvPr>
            <p:ph type="body" idx="4294967295"/>
          </p:nvPr>
        </p:nvSpPr>
        <p:spPr>
          <a:xfrm>
            <a:off x="720000" y="1036800"/>
            <a:ext cx="7704000" cy="502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latin typeface="Hanken Grotesk"/>
                <a:ea typeface="Hanken Grotesk"/>
                <a:cs typeface="Hanken Grotesk"/>
                <a:sym typeface="Hanken Grotesk"/>
              </a:rPr>
              <a:t>You can delete this slide when you’re done editing the presentation</a:t>
            </a:r>
            <a:endParaRPr dirty="0">
              <a:latin typeface="Hanken Grotesk"/>
              <a:ea typeface="Hanken Grotesk"/>
              <a:cs typeface="Hanken Grotesk"/>
              <a:sym typeface="Hanken Grotesk"/>
            </a:endParaRPr>
          </a:p>
        </p:txBody>
      </p:sp>
      <p:sp>
        <p:nvSpPr>
          <p:cNvPr id="297" name="Google Shape;297;p34"/>
          <p:cNvSpPr txBox="1"/>
          <p:nvPr/>
        </p:nvSpPr>
        <p:spPr>
          <a:xfrm>
            <a:off x="726775" y="40004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t>
            </a:r>
            <a:r>
              <a:rPr lang="en" sz="1000" b="1" u="sng">
                <a:solidFill>
                  <a:schemeClr val="dk1"/>
                </a:solidFill>
                <a:latin typeface="Hanken Grotesk"/>
                <a:ea typeface="Hanken Grotesk"/>
                <a:cs typeface="Hanken Grotesk"/>
                <a:sym typeface="Hanken Grotesk"/>
              </a:rPr>
              <a:t>AQs</a:t>
            </a:r>
            <a:endParaRPr sz="1000" b="1" u="sng">
              <a:solidFill>
                <a:schemeClr val="dk1"/>
              </a:solidFill>
              <a:latin typeface="Hanken Grotesk"/>
              <a:ea typeface="Hanken Grotesk"/>
              <a:cs typeface="Hanken Grotesk"/>
              <a:sym typeface="Hanken Grotesk"/>
            </a:endParaRPr>
          </a:p>
        </p:txBody>
      </p:sp>
      <p:sp>
        <p:nvSpPr>
          <p:cNvPr id="298" name="Google Shape;298;p34"/>
          <p:cNvSpPr txBox="1"/>
          <p:nvPr/>
        </p:nvSpPr>
        <p:spPr>
          <a:xfrm>
            <a:off x="3070125" y="4000475"/>
            <a:ext cx="5261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299" name="Google Shape;299;p34"/>
          <p:cNvGraphicFramePr/>
          <p:nvPr/>
        </p:nvGraphicFramePr>
        <p:xfrm>
          <a:off x="726775" y="1536810"/>
          <a:ext cx="7704000" cy="2311925"/>
        </p:xfrm>
        <a:graphic>
          <a:graphicData uri="http://schemas.openxmlformats.org/drawingml/2006/table">
            <a:tbl>
              <a:tblPr>
                <a:noFill/>
                <a:tableStyleId>{B4812338-641C-451F-A2C5-CC4152442B06}</a:tableStyleId>
              </a:tblPr>
              <a:tblGrid>
                <a:gridCol w="2343350">
                  <a:extLst>
                    <a:ext uri="{9D8B030D-6E8A-4147-A177-3AD203B41FA5}">
                      <a16:colId xmlns:a16="http://schemas.microsoft.com/office/drawing/2014/main" val="20000"/>
                    </a:ext>
                  </a:extLst>
                </a:gridCol>
                <a:gridCol w="5360650">
                  <a:extLst>
                    <a:ext uri="{9D8B030D-6E8A-4147-A177-3AD203B41FA5}">
                      <a16:colId xmlns:a16="http://schemas.microsoft.com/office/drawing/2014/main" val="20001"/>
                    </a:ext>
                  </a:extLst>
                </a:gridCol>
              </a:tblGrid>
              <a:tr h="384050">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Fonts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2" action="ppaction://hlinksldjump">
                            <a:extLst>
                              <a:ext uri="{A12FA001-AC4F-418D-AE19-62706E023703}">
                                <ahyp:hlinkClr xmlns:ahyp="http://schemas.microsoft.com/office/drawing/2018/hyperlinkcolor" val="tx"/>
                              </a:ext>
                            </a:extLst>
                          </a:hlinkClick>
                        </a:rPr>
                        <a:t>Used</a:t>
                      </a:r>
                      <a:r>
                        <a:rPr lang="en" sz="1000">
                          <a:solidFill>
                            <a:schemeClr val="dk1"/>
                          </a:solidFill>
                          <a:uFill>
                            <a:noFill/>
                          </a:uFill>
                          <a:latin typeface="Figtree Black"/>
                          <a:ea typeface="Figtree Black"/>
                          <a:cs typeface="Figtree Black"/>
                          <a:sym typeface="Figtree Black"/>
                          <a:hlinkClick r:id="rId12" action="ppaction://hlinksldjump">
                            <a:extLst>
                              <a:ext uri="{A12FA001-AC4F-418D-AE19-62706E023703}">
                                <ahyp:hlinkClr xmlns:ahyp="http://schemas.microsoft.com/office/drawing/2018/hyperlinkcolor" val="tx"/>
                              </a:ext>
                            </a:extLst>
                          </a:hlinkCli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r:id="rId13" action="ppaction://hlinksldjump">
                            <a:extLst>
                              <a:ext uri="{A12FA001-AC4F-418D-AE19-62706E023703}">
                                <ahyp:hlinkClr xmlns:ahyp="http://schemas.microsoft.com/office/drawing/2018/hyperlinkcolor" val="tx"/>
                              </a:ext>
                            </a:extLst>
                          </a:hlinkClick>
                        </a:rPr>
                        <a:t>alternative resources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4" action="ppaction://hlinksldjump">
                            <a:extLst>
                              <a:ext uri="{A12FA001-AC4F-418D-AE19-62706E023703}">
                                <ahyp:hlinkClr xmlns:ahyp="http://schemas.microsoft.com/office/drawing/2018/hyperlinkcolor" val="tx"/>
                              </a:ext>
                            </a:extLst>
                          </a:hlinkClick>
                        </a:rPr>
                        <a:t>Thanks</a:t>
                      </a:r>
                      <a:r>
                        <a:rPr lang="en" sz="1000" u="sng">
                          <a:solidFill>
                            <a:schemeClr val="dk1"/>
                          </a:solidFill>
                          <a:latin typeface="Figtree Black"/>
                          <a:ea typeface="Figtree Black"/>
                          <a:cs typeface="Figtree Black"/>
                          <a:sym typeface="Figtree Black"/>
                        </a:rPr>
                        <a:t> slide</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Colors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5" action="ppaction://hlinksldjump">
                            <a:extLst>
                              <a:ext uri="{A12FA001-AC4F-418D-AE19-62706E023703}">
                                <ahyp:hlinkClr xmlns:ahyp="http://schemas.microsoft.com/office/drawing/2018/hyperlinkcolor" val="tx"/>
                              </a:ext>
                            </a:extLst>
                          </a:hlinkClick>
                        </a:rPr>
                        <a:t>Icons</a:t>
                      </a:r>
                      <a:r>
                        <a:rPr lang="en" sz="1000">
                          <a:solidFill>
                            <a:schemeClr val="dk1"/>
                          </a:solidFill>
                          <a:latin typeface="Figtree Black"/>
                          <a:ea typeface="Figtree Black"/>
                          <a:cs typeface="Figtree Black"/>
                          <a:sym typeface="Figtree Black"/>
                        </a:rPr>
                        <a:t> and </a:t>
                      </a:r>
                      <a:r>
                        <a:rPr lang="en" sz="1000" u="sng">
                          <a:solidFill>
                            <a:schemeClr val="dk1"/>
                          </a:solidFill>
                          <a:latin typeface="Figtree Black"/>
                          <a:ea typeface="Figtree Black"/>
                          <a:cs typeface="Figtree Black"/>
                          <a:sym typeface="Figtree Black"/>
                          <a:hlinkClick r:id="rId16" action="ppaction://hlinksldjump">
                            <a:extLst>
                              <a:ext uri="{A12FA001-AC4F-418D-AE19-62706E023703}">
                                <ahyp:hlinkClr xmlns:ahyp="http://schemas.microsoft.com/office/drawing/2018/hyperlinkcolor" val="tx"/>
                              </a:ext>
                            </a:extLst>
                          </a:hlinkClick>
                        </a:rPr>
                        <a:t>infographic resources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85575">
                <a:tc>
                  <a:txBody>
                    <a:bodyPr/>
                    <a:lstStyle/>
                    <a:p>
                      <a:pPr marL="0" lvl="0" indent="0" algn="l" rtl="0">
                        <a:spcBef>
                          <a:spcPts val="0"/>
                        </a:spcBef>
                        <a:spcAft>
                          <a:spcPts val="0"/>
                        </a:spcAft>
                        <a:buNone/>
                      </a:pPr>
                      <a:r>
                        <a:rPr lang="en" sz="1000">
                          <a:solidFill>
                            <a:schemeClr val="dk1"/>
                          </a:solidFill>
                          <a:latin typeface="Figtree Black"/>
                          <a:ea typeface="Figtree Black"/>
                          <a:cs typeface="Figtree Black"/>
                          <a:sym typeface="Figtree Black"/>
                        </a:rPr>
                        <a:t>Editable presentation theme </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Price development by sale season</a:t>
            </a:r>
            <a:endParaRPr dirty="0"/>
          </a:p>
        </p:txBody>
      </p:sp>
      <p:graphicFrame>
        <p:nvGraphicFramePr>
          <p:cNvPr id="614" name="Google Shape;614;p50"/>
          <p:cNvGraphicFramePr/>
          <p:nvPr/>
        </p:nvGraphicFramePr>
        <p:xfrm>
          <a:off x="720000" y="1230474"/>
          <a:ext cx="6229440" cy="3283587"/>
        </p:xfrm>
        <a:graphic>
          <a:graphicData uri="http://schemas.openxmlformats.org/drawingml/2006/table">
            <a:tbl>
              <a:tblPr>
                <a:noFill/>
                <a:tableStyleId>{B4812338-641C-451F-A2C5-CC4152442B06}</a:tableStyleId>
              </a:tblPr>
              <a:tblGrid>
                <a:gridCol w="1712333">
                  <a:extLst>
                    <a:ext uri="{9D8B030D-6E8A-4147-A177-3AD203B41FA5}">
                      <a16:colId xmlns:a16="http://schemas.microsoft.com/office/drawing/2014/main" val="20000"/>
                    </a:ext>
                  </a:extLst>
                </a:gridCol>
                <a:gridCol w="1727608">
                  <a:extLst>
                    <a:ext uri="{9D8B030D-6E8A-4147-A177-3AD203B41FA5}">
                      <a16:colId xmlns:a16="http://schemas.microsoft.com/office/drawing/2014/main" val="20001"/>
                    </a:ext>
                  </a:extLst>
                </a:gridCol>
                <a:gridCol w="2789499">
                  <a:extLst>
                    <a:ext uri="{9D8B030D-6E8A-4147-A177-3AD203B41FA5}">
                      <a16:colId xmlns:a16="http://schemas.microsoft.com/office/drawing/2014/main" val="20002"/>
                    </a:ext>
                  </a:extLst>
                </a:gridCol>
              </a:tblGrid>
              <a:tr h="404700">
                <a:tc>
                  <a:txBody>
                    <a:bodyPr/>
                    <a:lstStyle/>
                    <a:p>
                      <a:pPr marL="0" lvl="0" indent="0" algn="l" rtl="0">
                        <a:lnSpc>
                          <a:spcPct val="115000"/>
                        </a:lnSpc>
                        <a:spcBef>
                          <a:spcPts val="0"/>
                        </a:spcBef>
                        <a:spcAft>
                          <a:spcPts val="0"/>
                        </a:spcAft>
                        <a:buNone/>
                      </a:pPr>
                      <a:r>
                        <a:rPr lang="en" sz="1600" dirty="0">
                          <a:solidFill>
                            <a:schemeClr val="dk1"/>
                          </a:solidFill>
                          <a:latin typeface="Figtree Black"/>
                          <a:ea typeface="Figtree Black"/>
                          <a:cs typeface="Figtree Black"/>
                          <a:sym typeface="Figtree Black"/>
                        </a:rPr>
                        <a:t>Sale 1 Season</a:t>
                      </a:r>
                      <a:endParaRPr sz="1600"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Font typeface="Arial"/>
                        <a:buNone/>
                      </a:pPr>
                      <a:r>
                        <a:rPr lang="de-DE" sz="1600" b="0" i="0" u="none" strike="noStrike" cap="none" dirty="0">
                          <a:solidFill>
                            <a:schemeClr val="dk1"/>
                          </a:solidFill>
                          <a:latin typeface="Figtree Black"/>
                          <a:ea typeface="Figtree Black"/>
                          <a:cs typeface="Figtree Black"/>
                          <a:sym typeface="Figtree Black"/>
                        </a:rPr>
                        <a:t>Sale 2 Season</a:t>
                      </a:r>
                      <a:endParaRPr sz="1600" b="0" i="0" u="none" strike="noStrike" cap="none"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dirty="0">
                          <a:solidFill>
                            <a:schemeClr val="dk1"/>
                          </a:solidFill>
                          <a:latin typeface="Figtree Black"/>
                          <a:ea typeface="Figtree Black"/>
                          <a:cs typeface="Figtree Black"/>
                          <a:sym typeface="Figtree Black"/>
                        </a:rPr>
                        <a:t>Average Price Increase</a:t>
                      </a:r>
                      <a:endParaRPr sz="1600"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Spring</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Spring</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77.4%</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7925">
                <a:tc>
                  <a:txBody>
                    <a:bodyPr/>
                    <a:lstStyle/>
                    <a:p>
                      <a:pPr marL="0" lvl="0" indent="0" algn="l" rtl="0">
                        <a:lnSpc>
                          <a:spcPct val="115000"/>
                        </a:lnSpc>
                        <a:spcBef>
                          <a:spcPts val="0"/>
                        </a:spcBef>
                        <a:spcAft>
                          <a:spcPts val="0"/>
                        </a:spcAft>
                        <a:buNone/>
                      </a:pPr>
                      <a:r>
                        <a:rPr lang="de-DE" sz="1200" b="1" dirty="0">
                          <a:solidFill>
                            <a:schemeClr val="dk1"/>
                          </a:solidFill>
                          <a:latin typeface="Hanken Grotesk"/>
                          <a:ea typeface="Hanken Grotesk"/>
                          <a:cs typeface="Hanken Grotesk"/>
                          <a:sym typeface="Hanken Grotesk"/>
                        </a:rPr>
                        <a:t>Summer</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Winter</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de-DE" sz="1200" dirty="0">
                          <a:solidFill>
                            <a:schemeClr val="dk1"/>
                          </a:solidFill>
                          <a:latin typeface="Hanken Grotesk"/>
                          <a:ea typeface="Hanken Grotesk"/>
                          <a:cs typeface="Hanken Grotesk"/>
                          <a:sym typeface="Hanken Grotesk"/>
                        </a:rPr>
                        <a:t>64.2%</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Winter</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Spring</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de-DE" sz="1200" dirty="0">
                          <a:solidFill>
                            <a:schemeClr val="dk1"/>
                          </a:solidFill>
                          <a:latin typeface="Hanken Grotesk"/>
                          <a:ea typeface="Hanken Grotesk"/>
                          <a:cs typeface="Hanken Grotesk"/>
                          <a:sym typeface="Hanken Grotesk"/>
                        </a:rPr>
                        <a:t>64.4%</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Sprint</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Autumn</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61.1%</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Autumn</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Sprint</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56.3%</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5076404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DE" dirty="0"/>
              <a:t>Development </a:t>
            </a:r>
            <a:r>
              <a:rPr lang="de-DE" dirty="0" err="1"/>
              <a:t>of</a:t>
            </a:r>
            <a:r>
              <a:rPr lang="de-DE" dirty="0"/>
              <a:t> </a:t>
            </a:r>
            <a:r>
              <a:rPr lang="de-DE" dirty="0" err="1"/>
              <a:t>prices</a:t>
            </a:r>
            <a:r>
              <a:rPr lang="de-DE" dirty="0"/>
              <a:t> </a:t>
            </a:r>
            <a:r>
              <a:rPr lang="de-DE" dirty="0" err="1"/>
              <a:t>by</a:t>
            </a:r>
            <a:r>
              <a:rPr lang="de-DE" dirty="0"/>
              <a:t> Zip Code</a:t>
            </a:r>
            <a:endParaRPr dirty="0"/>
          </a:p>
        </p:txBody>
      </p:sp>
    </p:spTree>
    <p:extLst>
      <p:ext uri="{BB962C8B-B14F-4D97-AF65-F5344CB8AC3E}">
        <p14:creationId xmlns:p14="http://schemas.microsoft.com/office/powerpoint/2010/main" val="39929691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de-DE" dirty="0"/>
              <a:t>Development </a:t>
            </a:r>
            <a:r>
              <a:rPr lang="de-DE" dirty="0" err="1"/>
              <a:t>of</a:t>
            </a:r>
            <a:r>
              <a:rPr lang="de-DE" dirty="0"/>
              <a:t> </a:t>
            </a:r>
            <a:r>
              <a:rPr lang="de-DE" dirty="0" err="1"/>
              <a:t>prices</a:t>
            </a:r>
            <a:r>
              <a:rPr lang="de-DE" dirty="0"/>
              <a:t> </a:t>
            </a:r>
            <a:r>
              <a:rPr lang="de-DE" dirty="0" err="1"/>
              <a:t>by</a:t>
            </a:r>
            <a:r>
              <a:rPr lang="de-DE" dirty="0"/>
              <a:t> Zip Code</a:t>
            </a:r>
            <a:endParaRPr dirty="0"/>
          </a:p>
        </p:txBody>
      </p:sp>
    </p:spTree>
    <p:extLst>
      <p:ext uri="{BB962C8B-B14F-4D97-AF65-F5344CB8AC3E}">
        <p14:creationId xmlns:p14="http://schemas.microsoft.com/office/powerpoint/2010/main" val="35761272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cxnSp>
        <p:nvCxnSpPr>
          <p:cNvPr id="304" name="Google Shape;304;p35"/>
          <p:cNvCxnSpPr>
            <a:stCxn id="305" idx="1"/>
          </p:cNvCxnSpPr>
          <p:nvPr/>
        </p:nvCxnSpPr>
        <p:spPr>
          <a:xfrm rot="10800000">
            <a:off x="-167825" y="3160425"/>
            <a:ext cx="6304800" cy="0"/>
          </a:xfrm>
          <a:prstGeom prst="straightConnector1">
            <a:avLst/>
          </a:prstGeom>
          <a:noFill/>
          <a:ln w="19050" cap="flat" cmpd="sng">
            <a:solidFill>
              <a:schemeClr val="dk1"/>
            </a:solidFill>
            <a:prstDash val="solid"/>
            <a:round/>
            <a:headEnd type="none" w="med" len="med"/>
            <a:tailEnd type="none" w="med" len="med"/>
          </a:ln>
        </p:spPr>
      </p:cxnSp>
      <p:cxnSp>
        <p:nvCxnSpPr>
          <p:cNvPr id="306" name="Google Shape;306;p35"/>
          <p:cNvCxnSpPr>
            <a:stCxn id="307" idx="3"/>
          </p:cNvCxnSpPr>
          <p:nvPr/>
        </p:nvCxnSpPr>
        <p:spPr>
          <a:xfrm>
            <a:off x="1285275" y="1502500"/>
            <a:ext cx="8009700" cy="0"/>
          </a:xfrm>
          <a:prstGeom prst="straightConnector1">
            <a:avLst/>
          </a:prstGeom>
          <a:noFill/>
          <a:ln w="19050" cap="flat" cmpd="sng">
            <a:solidFill>
              <a:schemeClr val="dk1"/>
            </a:solidFill>
            <a:prstDash val="solid"/>
            <a:round/>
            <a:headEnd type="none" w="med" len="med"/>
            <a:tailEnd type="none" w="med" len="med"/>
          </a:ln>
        </p:spPr>
      </p:cxnSp>
      <p:sp>
        <p:nvSpPr>
          <p:cNvPr id="308" name="Google Shape;308;p35"/>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09" name="Google Shape;309;p35"/>
          <p:cNvSpPr txBox="1">
            <a:spLocks noGrp="1"/>
          </p:cNvSpPr>
          <p:nvPr>
            <p:ph type="subTitle" idx="3"/>
          </p:nvPr>
        </p:nvSpPr>
        <p:spPr>
          <a:xfrm>
            <a:off x="3418500" y="3772552"/>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310" name="Google Shape;310;p35"/>
          <p:cNvSpPr txBox="1">
            <a:spLocks noGrp="1"/>
          </p:cNvSpPr>
          <p:nvPr>
            <p:ph type="subTitle" idx="1"/>
          </p:nvPr>
        </p:nvSpPr>
        <p:spPr>
          <a:xfrm>
            <a:off x="788675" y="21058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dirty="0"/>
          </a:p>
        </p:txBody>
      </p:sp>
      <p:sp>
        <p:nvSpPr>
          <p:cNvPr id="311" name="Google Shape;311;p35"/>
          <p:cNvSpPr txBox="1">
            <a:spLocks noGrp="1"/>
          </p:cNvSpPr>
          <p:nvPr>
            <p:ph type="subTitle" idx="2"/>
          </p:nvPr>
        </p:nvSpPr>
        <p:spPr>
          <a:xfrm>
            <a:off x="788675" y="3772552"/>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2" name="Google Shape;312;p35"/>
          <p:cNvSpPr txBox="1">
            <a:spLocks noGrp="1"/>
          </p:cNvSpPr>
          <p:nvPr>
            <p:ph type="subTitle" idx="4"/>
          </p:nvPr>
        </p:nvSpPr>
        <p:spPr>
          <a:xfrm>
            <a:off x="3418500" y="21058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7" name="Google Shape;307;p35"/>
          <p:cNvSpPr txBox="1">
            <a:spLocks noGrp="1"/>
          </p:cNvSpPr>
          <p:nvPr>
            <p:ph type="title" idx="5"/>
          </p:nvPr>
        </p:nvSpPr>
        <p:spPr>
          <a:xfrm>
            <a:off x="9195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3" name="Google Shape;313;p35"/>
          <p:cNvSpPr txBox="1">
            <a:spLocks noGrp="1"/>
          </p:cNvSpPr>
          <p:nvPr>
            <p:ph type="title" idx="6"/>
          </p:nvPr>
        </p:nvSpPr>
        <p:spPr>
          <a:xfrm>
            <a:off x="3509050"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14" name="Google Shape;314;p35"/>
          <p:cNvSpPr txBox="1">
            <a:spLocks noGrp="1"/>
          </p:cNvSpPr>
          <p:nvPr>
            <p:ph type="title" idx="7"/>
          </p:nvPr>
        </p:nvSpPr>
        <p:spPr>
          <a:xfrm>
            <a:off x="9195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15" name="Google Shape;315;p35"/>
          <p:cNvSpPr txBox="1">
            <a:spLocks noGrp="1"/>
          </p:cNvSpPr>
          <p:nvPr>
            <p:ph type="title" idx="8"/>
          </p:nvPr>
        </p:nvSpPr>
        <p:spPr>
          <a:xfrm>
            <a:off x="35282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6" name="Google Shape;316;p35"/>
          <p:cNvSpPr txBox="1">
            <a:spLocks noGrp="1"/>
          </p:cNvSpPr>
          <p:nvPr>
            <p:ph type="subTitle" idx="9"/>
          </p:nvPr>
        </p:nvSpPr>
        <p:spPr>
          <a:xfrm>
            <a:off x="6048325" y="3772552"/>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7" name="Google Shape;317;p35"/>
          <p:cNvSpPr txBox="1">
            <a:spLocks noGrp="1"/>
          </p:cNvSpPr>
          <p:nvPr>
            <p:ph type="subTitle" idx="13"/>
          </p:nvPr>
        </p:nvSpPr>
        <p:spPr>
          <a:xfrm>
            <a:off x="6048325" y="21058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5" name="Google Shape;305;p35"/>
          <p:cNvSpPr txBox="1">
            <a:spLocks noGrp="1"/>
          </p:cNvSpPr>
          <p:nvPr>
            <p:ph type="title" idx="14"/>
          </p:nvPr>
        </p:nvSpPr>
        <p:spPr>
          <a:xfrm>
            <a:off x="61369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18" name="Google Shape;318;p35"/>
          <p:cNvSpPr txBox="1">
            <a:spLocks noGrp="1"/>
          </p:cNvSpPr>
          <p:nvPr>
            <p:ph type="title" idx="15"/>
          </p:nvPr>
        </p:nvSpPr>
        <p:spPr>
          <a:xfrm>
            <a:off x="61369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9" name="Google Shape;319;p35"/>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Statement</a:t>
            </a:r>
            <a:endParaRPr/>
          </a:p>
        </p:txBody>
      </p:sp>
      <p:sp>
        <p:nvSpPr>
          <p:cNvPr id="320" name="Google Shape;320;p35"/>
          <p:cNvSpPr txBox="1">
            <a:spLocks noGrp="1"/>
          </p:cNvSpPr>
          <p:nvPr>
            <p:ph type="subTitle" idx="17"/>
          </p:nvPr>
        </p:nvSpPr>
        <p:spPr>
          <a:xfrm>
            <a:off x="788675" y="3503023"/>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Methodology</a:t>
            </a:r>
            <a:endParaRPr/>
          </a:p>
        </p:txBody>
      </p:sp>
      <p:sp>
        <p:nvSpPr>
          <p:cNvPr id="321" name="Google Shape;321;p35"/>
          <p:cNvSpPr txBox="1">
            <a:spLocks noGrp="1"/>
          </p:cNvSpPr>
          <p:nvPr>
            <p:ph type="subTitle" idx="18"/>
          </p:nvPr>
        </p:nvSpPr>
        <p:spPr>
          <a:xfrm>
            <a:off x="3418500" y="3503023"/>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322" name="Google Shape;322;p35"/>
          <p:cNvSpPr txBox="1">
            <a:spLocks noGrp="1"/>
          </p:cNvSpPr>
          <p:nvPr>
            <p:ph type="subTitle" idx="19"/>
          </p:nvPr>
        </p:nvSpPr>
        <p:spPr>
          <a:xfrm>
            <a:off x="3418500" y="1848775"/>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a:t>
            </a:r>
            <a:endParaRPr/>
          </a:p>
        </p:txBody>
      </p:sp>
      <p:sp>
        <p:nvSpPr>
          <p:cNvPr id="323" name="Google Shape;323;p35"/>
          <p:cNvSpPr txBox="1">
            <a:spLocks noGrp="1"/>
          </p:cNvSpPr>
          <p:nvPr>
            <p:ph type="subTitle" idx="20"/>
          </p:nvPr>
        </p:nvSpPr>
        <p:spPr>
          <a:xfrm>
            <a:off x="6048325" y="3503023"/>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Conclusions</a:t>
            </a:r>
            <a:endParaRPr/>
          </a:p>
        </p:txBody>
      </p:sp>
      <p:sp>
        <p:nvSpPr>
          <p:cNvPr id="324" name="Google Shape;324;p35"/>
          <p:cNvSpPr txBox="1">
            <a:spLocks noGrp="1"/>
          </p:cNvSpPr>
          <p:nvPr>
            <p:ph type="subTitle" idx="21"/>
          </p:nvPr>
        </p:nvSpPr>
        <p:spPr>
          <a:xfrm>
            <a:off x="6048325" y="1848775"/>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Statement</a:t>
            </a:r>
            <a:endParaRPr/>
          </a:p>
        </p:txBody>
      </p:sp>
      <p:sp>
        <p:nvSpPr>
          <p:cNvPr id="330" name="Google Shape;330;p36"/>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8"/>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375" name="Google Shape;375;p38"/>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Who is Amy Williams?</a:t>
            </a:r>
            <a:endParaRPr dirty="0"/>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38" name="Google Shape;338;p37"/>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 to hide from the FBI.</a:t>
            </a:r>
            <a:endParaRPr dirty="0"/>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Mafiosi</a:t>
            </a:r>
            <a:endParaRPr dirty="0"/>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Sells several central houses (Top 10%) over time</a:t>
            </a:r>
            <a:endParaRPr dirty="0"/>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Needs average outskirt houses over time</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9"/>
          <p:cNvSpPr txBox="1">
            <a:spLocks noGrp="1"/>
          </p:cNvSpPr>
          <p:nvPr>
            <p:ph type="title"/>
          </p:nvPr>
        </p:nvSpPr>
        <p:spPr>
          <a:xfrm>
            <a:off x="2603050" y="1856113"/>
            <a:ext cx="5827800" cy="10245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98,300,000</a:t>
            </a:r>
            <a:endParaRPr/>
          </a:p>
        </p:txBody>
      </p:sp>
      <p:sp>
        <p:nvSpPr>
          <p:cNvPr id="381" name="Google Shape;381;p39"/>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0"/>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387" name="Google Shape;387;p40"/>
          <p:cNvSpPr txBox="1">
            <a:spLocks noGrp="1"/>
          </p:cNvSpPr>
          <p:nvPr>
            <p:ph type="title"/>
          </p:nvPr>
        </p:nvSpPr>
        <p:spPr>
          <a:xfrm>
            <a:off x="707575" y="539500"/>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9h 55m 23s</a:t>
            </a:r>
            <a:endParaRPr/>
          </a:p>
        </p:txBody>
      </p:sp>
      <p:sp>
        <p:nvSpPr>
          <p:cNvPr id="388" name="Google Shape;388;p40"/>
          <p:cNvSpPr txBox="1">
            <a:spLocks noGrp="1"/>
          </p:cNvSpPr>
          <p:nvPr>
            <p:ph type="title" idx="2"/>
          </p:nvPr>
        </p:nvSpPr>
        <p:spPr>
          <a:xfrm>
            <a:off x="707575" y="1901349"/>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333,000</a:t>
            </a:r>
            <a:endParaRPr/>
          </a:p>
        </p:txBody>
      </p:sp>
      <p:sp>
        <p:nvSpPr>
          <p:cNvPr id="389" name="Google Shape;389;p40"/>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390" name="Google Shape;390;p40"/>
          <p:cNvSpPr txBox="1">
            <a:spLocks noGrp="1"/>
          </p:cNvSpPr>
          <p:nvPr>
            <p:ph type="title" idx="4"/>
          </p:nvPr>
        </p:nvSpPr>
        <p:spPr>
          <a:xfrm>
            <a:off x="707575" y="3263198"/>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386,000 km</a:t>
            </a:r>
            <a:endParaRPr/>
          </a:p>
        </p:txBody>
      </p:sp>
      <p:sp>
        <p:nvSpPr>
          <p:cNvPr id="391" name="Google Shape;391;p40"/>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alphaModFix/>
          </a:blip>
          <a:srcRect l="34705" t="935" r="6048" b="581"/>
          <a:stretch/>
        </p:blipFill>
        <p:spPr>
          <a:xfrm>
            <a:off x="4494050" y="0"/>
            <a:ext cx="4649948" cy="5143499"/>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3"/>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w="19050" cap="flat" cmpd="sng">
            <a:solidFill>
              <a:schemeClr val="dk1"/>
            </a:solidFill>
            <a:prstDash val="solid"/>
            <a:round/>
            <a:headEnd type="none" w="med" len="med"/>
            <a:tailEnd type="none" w="med" len="med"/>
          </a:ln>
        </p:spPr>
      </p:cxnSp>
      <p:sp>
        <p:nvSpPr>
          <p:cNvPr id="422" name="Google Shape;422;p4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5" name="Google Shape;455;p44"/>
          <p:cNvCxnSpPr>
            <a:stCxn id="426" idx="2"/>
            <a:endCxn id="431" idx="0"/>
          </p:cNvCxnSpPr>
          <p:nvPr/>
        </p:nvCxnSpPr>
        <p:spPr>
          <a:xfrm rot="-5400000" flipH="1">
            <a:off x="4677224" y="3033275"/>
            <a:ext cx="410400" cy="17127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6" name="Google Shape;456;p44"/>
          <p:cNvCxnSpPr>
            <a:stCxn id="428" idx="2"/>
            <a:endCxn id="431" idx="0"/>
          </p:cNvCxnSpPr>
          <p:nvPr/>
        </p:nvCxnSpPr>
        <p:spPr>
          <a:xfrm rot="-5400000" flipH="1">
            <a:off x="5533947" y="3889325"/>
            <a:ext cx="410400" cy="6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7" name="Google Shape;457;p44"/>
          <p:cNvCxnSpPr>
            <a:stCxn id="430" idx="2"/>
            <a:endCxn id="431" idx="0"/>
          </p:cNvCxnSpPr>
          <p:nvPr/>
        </p:nvCxnSpPr>
        <p:spPr>
          <a:xfrm rot="5400000">
            <a:off x="6400526" y="3022775"/>
            <a:ext cx="410400" cy="1733700"/>
          </a:xfrm>
          <a:prstGeom prst="bentConnector3">
            <a:avLst>
              <a:gd name="adj1" fmla="val 50003"/>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5"/>
          <p:cNvSpPr/>
          <p:nvPr/>
        </p:nvSpPr>
        <p:spPr>
          <a:xfrm>
            <a:off x="2593875" y="3526538"/>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984275" y="238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1374675" y="120922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Hypotheses</a:t>
            </a:r>
            <a:endParaRPr/>
          </a:p>
        </p:txBody>
      </p:sp>
      <p:sp>
        <p:nvSpPr>
          <p:cNvPr id="466" name="Google Shape;466;p45"/>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Sun.The planet’s name has nothing to do with the liquid metal</a:t>
            </a:r>
            <a:endParaRPr/>
          </a:p>
        </p:txBody>
      </p:sp>
      <p:sp>
        <p:nvSpPr>
          <p:cNvPr id="467" name="Google Shape;467;p45"/>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its atmosphere is poisonous</a:t>
            </a:r>
            <a:endParaRPr/>
          </a:p>
        </p:txBody>
      </p:sp>
      <p:sp>
        <p:nvSpPr>
          <p:cNvPr id="468" name="Google Shape;468;p45"/>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 was named after the Roman god</a:t>
            </a:r>
            <a:endParaRPr/>
          </a:p>
        </p:txBody>
      </p:sp>
      <p:sp>
        <p:nvSpPr>
          <p:cNvPr id="469" name="Google Shape;469;p45"/>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1</a:t>
            </a:r>
            <a:endParaRPr/>
          </a:p>
        </p:txBody>
      </p:sp>
      <p:sp>
        <p:nvSpPr>
          <p:cNvPr id="470" name="Google Shape;470;p45"/>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2</a:t>
            </a:r>
            <a:endParaRPr/>
          </a:p>
        </p:txBody>
      </p:sp>
      <p:sp>
        <p:nvSpPr>
          <p:cNvPr id="471" name="Google Shape;471;p45"/>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3</a:t>
            </a:r>
            <a:endParaRPr/>
          </a:p>
        </p:txBody>
      </p:sp>
      <p:grpSp>
        <p:nvGrpSpPr>
          <p:cNvPr id="472" name="Google Shape;472;p45"/>
          <p:cNvGrpSpPr/>
          <p:nvPr/>
        </p:nvGrpSpPr>
        <p:grpSpPr>
          <a:xfrm>
            <a:off x="2103113" y="2467625"/>
            <a:ext cx="278600" cy="345000"/>
            <a:chOff x="2532463" y="3657550"/>
            <a:chExt cx="278600" cy="345000"/>
          </a:xfrm>
        </p:grpSpPr>
        <p:sp>
          <p:nvSpPr>
            <p:cNvPr id="473" name="Google Shape;473;p45"/>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5"/>
          <p:cNvGrpSpPr/>
          <p:nvPr/>
        </p:nvGrpSpPr>
        <p:grpSpPr>
          <a:xfrm>
            <a:off x="1460838" y="1295038"/>
            <a:ext cx="343950" cy="344675"/>
            <a:chOff x="2509913" y="2520475"/>
            <a:chExt cx="343950" cy="344675"/>
          </a:xfrm>
        </p:grpSpPr>
        <p:sp>
          <p:nvSpPr>
            <p:cNvPr id="480" name="Google Shape;480;p45"/>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5"/>
          <p:cNvGrpSpPr/>
          <p:nvPr/>
        </p:nvGrpSpPr>
        <p:grpSpPr>
          <a:xfrm>
            <a:off x="2680038" y="3640513"/>
            <a:ext cx="343950" cy="288325"/>
            <a:chOff x="7796863" y="2004525"/>
            <a:chExt cx="343950" cy="288325"/>
          </a:xfrm>
        </p:grpSpPr>
        <p:sp>
          <p:nvSpPr>
            <p:cNvPr id="489" name="Google Shape;489;p45"/>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45"/>
          <p:cNvCxnSpPr>
            <a:stCxn id="464" idx="2"/>
          </p:cNvCxnSpPr>
          <p:nvPr/>
        </p:nvCxnSpPr>
        <p:spPr>
          <a:xfrm>
            <a:off x="1632825" y="1725525"/>
            <a:ext cx="0" cy="3441900"/>
          </a:xfrm>
          <a:prstGeom prst="straightConnector1">
            <a:avLst/>
          </a:prstGeom>
          <a:noFill/>
          <a:ln w="19050" cap="flat" cmpd="sng">
            <a:solidFill>
              <a:schemeClr val="dk1"/>
            </a:solidFill>
            <a:prstDash val="solid"/>
            <a:round/>
            <a:headEnd type="none" w="med" len="med"/>
            <a:tailEnd type="none" w="med" len="med"/>
          </a:ln>
        </p:spPr>
      </p:cxnSp>
      <p:cxnSp>
        <p:nvCxnSpPr>
          <p:cNvPr id="499" name="Google Shape;499;p45"/>
          <p:cNvCxnSpPr>
            <a:stCxn id="463" idx="2"/>
          </p:cNvCxnSpPr>
          <p:nvPr/>
        </p:nvCxnSpPr>
        <p:spPr>
          <a:xfrm>
            <a:off x="2242425" y="2898275"/>
            <a:ext cx="0" cy="2295600"/>
          </a:xfrm>
          <a:prstGeom prst="straightConnector1">
            <a:avLst/>
          </a:prstGeom>
          <a:noFill/>
          <a:ln w="19050" cap="flat" cmpd="sng">
            <a:solidFill>
              <a:schemeClr val="dk1"/>
            </a:solidFill>
            <a:prstDash val="solid"/>
            <a:round/>
            <a:headEnd type="none" w="med" len="med"/>
            <a:tailEnd type="none" w="med" len="med"/>
          </a:ln>
        </p:spPr>
      </p:cxnSp>
      <p:cxnSp>
        <p:nvCxnSpPr>
          <p:cNvPr id="500" name="Google Shape;500;p45"/>
          <p:cNvCxnSpPr>
            <a:stCxn id="462" idx="2"/>
          </p:cNvCxnSpPr>
          <p:nvPr/>
        </p:nvCxnSpPr>
        <p:spPr>
          <a:xfrm>
            <a:off x="2852025" y="4042838"/>
            <a:ext cx="0" cy="11841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506" name="Google Shape;506;p46"/>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07" name="Google Shape;507;p46"/>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08" name="Google Shape;508;p46"/>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09" name="Google Shape;509;p46"/>
          <p:cNvSpPr txBox="1">
            <a:spLocks noGrp="1"/>
          </p:cNvSpPr>
          <p:nvPr>
            <p:ph type="subTitle" idx="4"/>
          </p:nvPr>
        </p:nvSpPr>
        <p:spPr>
          <a:xfrm>
            <a:off x="977801"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10" name="Google Shape;510;p46"/>
          <p:cNvSpPr txBox="1">
            <a:spLocks noGrp="1"/>
          </p:cNvSpPr>
          <p:nvPr>
            <p:ph type="subTitle" idx="5"/>
          </p:nvPr>
        </p:nvSpPr>
        <p:spPr>
          <a:xfrm>
            <a:off x="3450748"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11" name="Google Shape;511;p46"/>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6"/>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6"/>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36" name="Google Shape;536;p46"/>
          <p:cNvCxnSpPr/>
          <p:nvPr/>
        </p:nvCxnSpPr>
        <p:spPr>
          <a:xfrm>
            <a:off x="7044950"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7" name="Google Shape;537;p46"/>
          <p:cNvCxnSpPr>
            <a:stCxn id="507" idx="2"/>
          </p:cNvCxnSpPr>
          <p:nvPr/>
        </p:nvCxnSpPr>
        <p:spPr>
          <a:xfrm>
            <a:off x="4571998"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8" name="Google Shape;538;p46"/>
          <p:cNvCxnSpPr>
            <a:stCxn id="506" idx="2"/>
          </p:cNvCxnSpPr>
          <p:nvPr/>
        </p:nvCxnSpPr>
        <p:spPr>
          <a:xfrm>
            <a:off x="2099051" y="3509025"/>
            <a:ext cx="0" cy="1694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596" name="Google Shape;596;p48"/>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Mercury is the closest planet to the Sun and the smallest one</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Mars is full of iron oxide dust, which gives the planet its reddish cast</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Jupiter is a gas giant and the biggest planet in the Solar System</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Venus has a beautiful name and is the second planet from the Sun</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Earth is the third planet from the Sun and harbors life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9"/>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graphicFrame>
        <p:nvGraphicFramePr>
          <p:cNvPr id="602" name="Google Shape;602;p49"/>
          <p:cNvGraphicFramePr/>
          <p:nvPr/>
        </p:nvGraphicFramePr>
        <p:xfrm>
          <a:off x="800800" y="1225540"/>
          <a:ext cx="3000000" cy="3000000"/>
        </p:xfrm>
        <a:graphic>
          <a:graphicData uri="http://schemas.openxmlformats.org/drawingml/2006/table">
            <a:tbl>
              <a:tblPr>
                <a:noFill/>
                <a:tableStyleId>{B4812338-641C-451F-A2C5-CC4152442B06}</a:tableStyleId>
              </a:tblPr>
              <a:tblGrid>
                <a:gridCol w="2064950">
                  <a:extLst>
                    <a:ext uri="{9D8B030D-6E8A-4147-A177-3AD203B41FA5}">
                      <a16:colId xmlns:a16="http://schemas.microsoft.com/office/drawing/2014/main" val="20000"/>
                    </a:ext>
                  </a:extLst>
                </a:gridCol>
                <a:gridCol w="3054850">
                  <a:extLst>
                    <a:ext uri="{9D8B030D-6E8A-4147-A177-3AD203B41FA5}">
                      <a16:colId xmlns:a16="http://schemas.microsoft.com/office/drawing/2014/main" val="20001"/>
                    </a:ext>
                  </a:extLst>
                </a:gridCol>
                <a:gridCol w="2510175">
                  <a:extLst>
                    <a:ext uri="{9D8B030D-6E8A-4147-A177-3AD203B41FA5}">
                      <a16:colId xmlns:a16="http://schemas.microsoft.com/office/drawing/2014/main" val="20002"/>
                    </a:ext>
                  </a:extLst>
                </a:gridCol>
              </a:tblGrid>
              <a:tr h="441825">
                <a:tc gridSpan="3">
                  <a:txBody>
                    <a:bodyPr/>
                    <a:lstStyle/>
                    <a:p>
                      <a:pPr marL="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de-DE"/>
                    </a:p>
                  </a:txBody>
                  <a:tcPr/>
                </a:tc>
                <a:tc hMerge="1">
                  <a:txBody>
                    <a:bodyPr/>
                    <a:lstStyle/>
                    <a:p>
                      <a:endParaRPr lang="de-DE"/>
                    </a:p>
                  </a:txBody>
                  <a:tcPr/>
                </a:tc>
                <a:extLst>
                  <a:ext uri="{0D108BD9-81ED-4DB2-BD59-A6C34878D82A}">
                    <a16:rowId xmlns:a16="http://schemas.microsoft.com/office/drawing/2014/main" val="10000"/>
                  </a:ext>
                </a:extLst>
              </a:tr>
              <a:tr h="413325">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4825">
                <a:tc rowSpan="4">
                  <a:txBody>
                    <a:bodyPr/>
                    <a:lstStyle/>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rowSpan="4">
                  <a:txBody>
                    <a:bodyPr/>
                    <a:lstStyle/>
                    <a:p>
                      <a:pPr marL="0" lvl="0" indent="0" algn="ctr" rtl="0">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800">
                <a:tc vMerge="1">
                  <a:txBody>
                    <a:bodyPr/>
                    <a:lstStyle/>
                    <a:p>
                      <a:endParaRPr lang="de-DE"/>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de-DE"/>
                    </a:p>
                  </a:txBody>
                  <a:tcPr/>
                </a:tc>
                <a:extLst>
                  <a:ext uri="{0D108BD9-81ED-4DB2-BD59-A6C34878D82A}">
                    <a16:rowId xmlns:a16="http://schemas.microsoft.com/office/drawing/2014/main" val="10003"/>
                  </a:ext>
                </a:extLst>
              </a:tr>
              <a:tr h="342050">
                <a:tc vMerge="1">
                  <a:txBody>
                    <a:bodyPr/>
                    <a:lstStyle/>
                    <a:p>
                      <a:endParaRPr lang="de-DE"/>
                    </a:p>
                  </a:txBody>
                  <a:tcPr/>
                </a:tc>
                <a:tc>
                  <a:txBody>
                    <a:bodyPr/>
                    <a:lstStyle/>
                    <a:p>
                      <a:pPr marL="0" lvl="0" indent="0" algn="l" rtl="0">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vMerge="1">
                  <a:txBody>
                    <a:bodyPr/>
                    <a:lstStyle/>
                    <a:p>
                      <a:endParaRPr lang="de-DE"/>
                    </a:p>
                  </a:txBody>
                  <a:tcPr/>
                </a:tc>
                <a:extLst>
                  <a:ext uri="{0D108BD9-81ED-4DB2-BD59-A6C34878D82A}">
                    <a16:rowId xmlns:a16="http://schemas.microsoft.com/office/drawing/2014/main" val="10004"/>
                  </a:ext>
                </a:extLst>
              </a:tr>
              <a:tr h="816300">
                <a:tc vMerge="1">
                  <a:txBody>
                    <a:bodyPr/>
                    <a:lstStyle/>
                    <a:p>
                      <a:endParaRPr lang="de-DE"/>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marL="0" lvl="0" indent="0" algn="l" rtl="0">
                        <a:spcBef>
                          <a:spcPts val="0"/>
                        </a:spcBef>
                        <a:spcAft>
                          <a:spcPts val="1600"/>
                        </a:spcAft>
                        <a:buNone/>
                      </a:pP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de-DE"/>
                    </a:p>
                  </a:txBody>
                  <a:tcPr/>
                </a:tc>
                <a:extLst>
                  <a:ext uri="{0D108BD9-81ED-4DB2-BD59-A6C34878D82A}">
                    <a16:rowId xmlns:a16="http://schemas.microsoft.com/office/drawing/2014/main" val="10005"/>
                  </a:ext>
                </a:extLst>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49"/>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49"/>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9"/>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49"/>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Insights (and recommendations)</a:t>
            </a:r>
            <a:endParaRPr dirty="0"/>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DE" sz="1200" dirty="0" err="1"/>
              <a:t>What</a:t>
            </a:r>
            <a:r>
              <a:rPr lang="de-DE" sz="1200" dirty="0"/>
              <a:t> </a:t>
            </a:r>
            <a:r>
              <a:rPr lang="de-DE" sz="1200" dirty="0" err="1"/>
              <a:t>areas</a:t>
            </a:r>
            <a:r>
              <a:rPr lang="de-DE" sz="1200" dirty="0"/>
              <a:t> </a:t>
            </a:r>
            <a:r>
              <a:rPr lang="de-DE" sz="1200" dirty="0" err="1"/>
              <a:t>are</a:t>
            </a:r>
            <a:r>
              <a:rPr lang="de-DE" sz="1200" dirty="0"/>
              <a:t> </a:t>
            </a:r>
            <a:r>
              <a:rPr lang="de-DE" sz="1200" dirty="0" err="1"/>
              <a:t>of</a:t>
            </a:r>
            <a:r>
              <a:rPr lang="de-DE" sz="1200" dirty="0"/>
              <a:t> </a:t>
            </a:r>
            <a:r>
              <a:rPr lang="de-DE" sz="1200" dirty="0" err="1"/>
              <a:t>interest</a:t>
            </a:r>
            <a:r>
              <a:rPr lang="de-DE" sz="1200" dirty="0"/>
              <a:t> for </a:t>
            </a:r>
            <a:r>
              <a:rPr lang="de-DE" sz="1200" dirty="0" err="1"/>
              <a:t>buying</a:t>
            </a:r>
            <a:r>
              <a:rPr lang="de-DE" sz="1200" dirty="0"/>
              <a:t> and </a:t>
            </a:r>
            <a:r>
              <a:rPr lang="de-DE" sz="1200" dirty="0" err="1"/>
              <a:t>selling</a:t>
            </a:r>
            <a:r>
              <a:rPr lang="de-DE" sz="1200" dirty="0"/>
              <a:t> </a:t>
            </a:r>
            <a:r>
              <a:rPr lang="de-DE" sz="1200" dirty="0" err="1"/>
              <a:t>houses</a:t>
            </a:r>
            <a:r>
              <a:rPr lang="de-DE" sz="1200" dirty="0"/>
              <a:t>?</a:t>
            </a:r>
            <a:endParaRPr sz="1200" dirty="0"/>
          </a:p>
        </p:txBody>
      </p:sp>
      <p:sp>
        <p:nvSpPr>
          <p:cNvPr id="338" name="Google Shape;338;p37"/>
          <p:cNvSpPr txBox="1">
            <a:spLocks noGrp="1"/>
          </p:cNvSpPr>
          <p:nvPr>
            <p:ph type="subTitle" idx="2"/>
          </p:nvPr>
        </p:nvSpPr>
        <p:spPr>
          <a:xfrm>
            <a:off x="1731050" y="2800360"/>
            <a:ext cx="6613200" cy="8267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Which central zip codes see the highest price increases over time?</a:t>
            </a:r>
          </a:p>
          <a:p>
            <a:pPr marL="0" lvl="0" indent="0" algn="l" rtl="0">
              <a:spcBef>
                <a:spcPts val="0"/>
              </a:spcBef>
              <a:spcAft>
                <a:spcPts val="0"/>
              </a:spcAft>
              <a:buNone/>
            </a:pPr>
            <a:r>
              <a:rPr lang="de-DE" sz="1200" dirty="0" err="1"/>
              <a:t>What</a:t>
            </a:r>
            <a:r>
              <a:rPr lang="de-DE" sz="1200" dirty="0"/>
              <a:t> time </a:t>
            </a:r>
            <a:r>
              <a:rPr lang="de-DE" sz="1200" dirty="0" err="1"/>
              <a:t>of</a:t>
            </a:r>
            <a:r>
              <a:rPr lang="de-DE" sz="1200" dirty="0"/>
              <a:t> </a:t>
            </a:r>
            <a:r>
              <a:rPr lang="de-DE" sz="1200" dirty="0" err="1"/>
              <a:t>the</a:t>
            </a:r>
            <a:r>
              <a:rPr lang="de-DE" sz="1200" dirty="0"/>
              <a:t> </a:t>
            </a:r>
            <a:r>
              <a:rPr lang="de-DE" sz="1200" dirty="0" err="1"/>
              <a:t>year</a:t>
            </a:r>
            <a:r>
              <a:rPr lang="de-DE" sz="1200" dirty="0"/>
              <a:t> </a:t>
            </a:r>
            <a:r>
              <a:rPr lang="de-DE" sz="1200" dirty="0" err="1"/>
              <a:t>yields</a:t>
            </a:r>
            <a:r>
              <a:rPr lang="de-DE" sz="1200" dirty="0"/>
              <a:t> </a:t>
            </a:r>
            <a:r>
              <a:rPr lang="de-DE" sz="1200" dirty="0" err="1"/>
              <a:t>the</a:t>
            </a:r>
            <a:r>
              <a:rPr lang="de-DE" sz="1200" dirty="0"/>
              <a:t> </a:t>
            </a:r>
            <a:r>
              <a:rPr lang="de-DE" sz="1200" dirty="0" err="1"/>
              <a:t>highest</a:t>
            </a:r>
            <a:r>
              <a:rPr lang="de-DE" sz="1200" dirty="0"/>
              <a:t> </a:t>
            </a:r>
            <a:r>
              <a:rPr lang="de-DE" sz="1200" dirty="0" err="1"/>
              <a:t>profit</a:t>
            </a:r>
            <a:r>
              <a:rPr lang="de-DE" sz="1200" dirty="0"/>
              <a:t> </a:t>
            </a:r>
            <a:r>
              <a:rPr lang="de-DE" sz="1200" dirty="0" err="1"/>
              <a:t>margins</a:t>
            </a:r>
            <a:r>
              <a:rPr lang="de-DE" sz="1200" dirty="0"/>
              <a:t>?</a:t>
            </a:r>
          </a:p>
          <a:p>
            <a:pPr marL="0" lvl="0" indent="0" algn="l" rtl="0">
              <a:spcBef>
                <a:spcPts val="0"/>
              </a:spcBef>
              <a:spcAft>
                <a:spcPts val="0"/>
              </a:spcAft>
              <a:buNone/>
            </a:pPr>
            <a:r>
              <a:rPr lang="de-DE" sz="1200" dirty="0" err="1"/>
              <a:t>What</a:t>
            </a:r>
            <a:r>
              <a:rPr lang="de-DE" sz="1200" dirty="0"/>
              <a:t> </a:t>
            </a:r>
            <a:r>
              <a:rPr lang="de-DE" sz="1200" dirty="0" err="1"/>
              <a:t>characteristics</a:t>
            </a:r>
            <a:r>
              <a:rPr lang="de-DE" sz="1200" dirty="0"/>
              <a:t> </a:t>
            </a:r>
            <a:r>
              <a:rPr lang="de-DE" sz="1200" dirty="0" err="1"/>
              <a:t>are</a:t>
            </a:r>
            <a:r>
              <a:rPr lang="de-DE" sz="1200" dirty="0"/>
              <a:t> </a:t>
            </a:r>
            <a:r>
              <a:rPr lang="de-DE" sz="1200" dirty="0" err="1"/>
              <a:t>associated</a:t>
            </a:r>
            <a:r>
              <a:rPr lang="de-DE" sz="1200" dirty="0"/>
              <a:t> with </a:t>
            </a:r>
            <a:r>
              <a:rPr lang="de-DE" sz="1200" dirty="0" err="1"/>
              <a:t>higher</a:t>
            </a:r>
            <a:r>
              <a:rPr lang="de-DE" sz="1200" dirty="0"/>
              <a:t> </a:t>
            </a:r>
            <a:r>
              <a:rPr lang="de-DE" sz="1200" dirty="0" err="1"/>
              <a:t>profit</a:t>
            </a:r>
            <a:r>
              <a:rPr lang="de-DE" sz="1200" dirty="0"/>
              <a:t> </a:t>
            </a:r>
            <a:r>
              <a:rPr lang="de-DE" sz="1200" dirty="0" err="1"/>
              <a:t>margins</a:t>
            </a:r>
            <a:r>
              <a:rPr lang="de-DE" sz="1200" dirty="0"/>
              <a:t>?</a:t>
            </a:r>
            <a:endParaRPr sz="1200" dirty="0"/>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What house characteristics should be avoided because they are unusual in the outskirts?</a:t>
            </a:r>
            <a:endParaRPr sz="1200" dirty="0"/>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Location: What do we define as central and outskirt?</a:t>
            </a:r>
            <a:endParaRPr dirty="0"/>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Selling high:</a:t>
            </a:r>
            <a:endParaRPr dirty="0"/>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Keeping a low profile:</a:t>
            </a:r>
            <a:endParaRPr dirty="0"/>
          </a:p>
        </p:txBody>
      </p:sp>
    </p:spTree>
    <p:extLst>
      <p:ext uri="{BB962C8B-B14F-4D97-AF65-F5344CB8AC3E}">
        <p14:creationId xmlns:p14="http://schemas.microsoft.com/office/powerpoint/2010/main" val="23091425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3"/>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The planet’s name has nothing to do with the liquid metal</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6559075" y="33226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6912383" y="2591345"/>
            <a:ext cx="1296300" cy="12963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72" name="Google Shape;672;p54"/>
          <p:cNvSpPr txBox="1">
            <a:spLocks noGrp="1"/>
          </p:cNvSpPr>
          <p:nvPr>
            <p:ph type="title" idx="4294967295"/>
          </p:nvPr>
        </p:nvSpPr>
        <p:spPr>
          <a:xfrm>
            <a:off x="528987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Mercury</a:t>
            </a:r>
            <a:endParaRPr sz="1900" b="0">
              <a:latin typeface="Figtree Black"/>
              <a:ea typeface="Figtree Black"/>
              <a:cs typeface="Figtree Black"/>
              <a:sym typeface="Figtree Black"/>
            </a:endParaRPr>
          </a:p>
        </p:txBody>
      </p:sp>
      <p:sp>
        <p:nvSpPr>
          <p:cNvPr id="673" name="Google Shape;673;p54"/>
          <p:cNvSpPr txBox="1">
            <a:spLocks noGrp="1"/>
          </p:cNvSpPr>
          <p:nvPr>
            <p:ph type="subTitle" idx="4294967295"/>
          </p:nvPr>
        </p:nvSpPr>
        <p:spPr>
          <a:xfrm>
            <a:off x="528987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a:spLocks noGrp="1"/>
          </p:cNvSpPr>
          <p:nvPr>
            <p:ph type="title" idx="4294967295"/>
          </p:nvPr>
        </p:nvSpPr>
        <p:spPr>
          <a:xfrm>
            <a:off x="706302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Venus</a:t>
            </a:r>
            <a:endParaRPr sz="1900" b="0">
              <a:latin typeface="Figtree Black"/>
              <a:ea typeface="Figtree Black"/>
              <a:cs typeface="Figtree Black"/>
              <a:sym typeface="Figtree Black"/>
            </a:endParaRPr>
          </a:p>
        </p:txBody>
      </p:sp>
      <p:sp>
        <p:nvSpPr>
          <p:cNvPr id="675" name="Google Shape;675;p54"/>
          <p:cNvSpPr txBox="1">
            <a:spLocks noGrp="1"/>
          </p:cNvSpPr>
          <p:nvPr>
            <p:ph type="subTitle" idx="4294967295"/>
          </p:nvPr>
        </p:nvSpPr>
        <p:spPr>
          <a:xfrm>
            <a:off x="706302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13963" y="15725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55"/>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flipH="1">
            <a:off x="2974824" y="2888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5989383" y="126591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5989383" y="238289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5989383" y="349987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2508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4839608" y="349988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1827658" y="310643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flipH="1">
            <a:off x="435892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flipH="1">
            <a:off x="232667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61382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23777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23777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95" name="Google Shape;795;p57"/>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96" name="Google Shape;796;p57"/>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797" name="Google Shape;797;p57"/>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98" name="Google Shape;798;p57"/>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 ig planet. It is the fourth-largest planet by diameter in the Solar System</a:t>
            </a:r>
            <a:endParaRPr/>
          </a:p>
        </p:txBody>
      </p:sp>
      <p:sp>
        <p:nvSpPr>
          <p:cNvPr id="799" name="Google Shape;799;p57"/>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00" name="Google Shape;800;p57"/>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01" name="Google Shape;801;p57"/>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02" name="Google Shape;802;p57"/>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6" name="Google Shape;826;p57"/>
          <p:cNvCxnSpPr>
            <a:stCxn id="792" idx="2"/>
          </p:cNvCxnSpPr>
          <p:nvPr/>
        </p:nvCxnSpPr>
        <p:spPr>
          <a:xfrm>
            <a:off x="1495925" y="3408275"/>
            <a:ext cx="0" cy="1772400"/>
          </a:xfrm>
          <a:prstGeom prst="straightConnector1">
            <a:avLst/>
          </a:prstGeom>
          <a:noFill/>
          <a:ln w="19050" cap="flat" cmpd="sng">
            <a:solidFill>
              <a:schemeClr val="dk1"/>
            </a:solidFill>
            <a:prstDash val="solid"/>
            <a:round/>
            <a:headEnd type="none" w="med" len="med"/>
            <a:tailEnd type="none" w="med" len="med"/>
          </a:ln>
        </p:spPr>
      </p:cxnSp>
      <p:cxnSp>
        <p:nvCxnSpPr>
          <p:cNvPr id="827" name="Google Shape;827;p57"/>
          <p:cNvCxnSpPr>
            <a:stCxn id="791" idx="2"/>
            <a:endCxn id="790" idx="0"/>
          </p:cNvCxnSpPr>
          <p:nvPr/>
        </p:nvCxnSpPr>
        <p:spPr>
          <a:xfrm>
            <a:off x="487197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8" name="Google Shape;828;p57"/>
          <p:cNvCxnSpPr>
            <a:stCxn id="790" idx="2"/>
          </p:cNvCxnSpPr>
          <p:nvPr/>
        </p:nvCxnSpPr>
        <p:spPr>
          <a:xfrm>
            <a:off x="4871975" y="3408275"/>
            <a:ext cx="0" cy="1785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58"/>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834" name="Google Shape;834;p58"/>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845" name="Google Shape;845;p59"/>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4545216" y="2411800"/>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60"/>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857" name="Google Shape;857;p60"/>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858" name="Google Shape;858;p60"/>
          <p:cNvSpPr txBox="1"/>
          <p:nvPr/>
        </p:nvSpPr>
        <p:spPr>
          <a:xfrm>
            <a:off x="1094225" y="4043650"/>
            <a:ext cx="4151700" cy="260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859" name="Google Shape;859;p60"/>
          <p:cNvSpPr/>
          <p:nvPr/>
        </p:nvSpPr>
        <p:spPr>
          <a:xfrm>
            <a:off x="1178337" y="2949248"/>
            <a:ext cx="313268" cy="31326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860" name="Google Shape;860;p60"/>
          <p:cNvGrpSpPr/>
          <p:nvPr/>
        </p:nvGrpSpPr>
        <p:grpSpPr>
          <a:xfrm>
            <a:off x="1654888" y="2949057"/>
            <a:ext cx="313342" cy="313227"/>
            <a:chOff x="812101" y="2571761"/>
            <a:chExt cx="417066" cy="417024"/>
          </a:xfrm>
        </p:grpSpPr>
        <p:sp>
          <p:nvSpPr>
            <p:cNvPr id="861" name="Google Shape;861;p6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2" name="Google Shape;862;p6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3" name="Google Shape;863;p6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4" name="Google Shape;864;p6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65" name="Google Shape;865;p60"/>
          <p:cNvGrpSpPr/>
          <p:nvPr/>
        </p:nvGrpSpPr>
        <p:grpSpPr>
          <a:xfrm>
            <a:off x="2131458" y="2949057"/>
            <a:ext cx="313310" cy="313227"/>
            <a:chOff x="1323129" y="2571761"/>
            <a:chExt cx="417024" cy="417024"/>
          </a:xfrm>
        </p:grpSpPr>
        <p:sp>
          <p:nvSpPr>
            <p:cNvPr id="866" name="Google Shape;866;p6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7" name="Google Shape;867;p6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8" name="Google Shape;868;p6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9" name="Google Shape;869;p6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rafik 10">
            <a:extLst>
              <a:ext uri="{FF2B5EF4-FFF2-40B4-BE49-F238E27FC236}">
                <a16:creationId xmlns:a16="http://schemas.microsoft.com/office/drawing/2014/main" id="{30F4BA12-FCDE-27CB-7A61-3C8F89599E2A}"/>
              </a:ext>
            </a:extLst>
          </p:cNvPr>
          <p:cNvPicPr>
            <a:picLocks noChangeAspect="1"/>
          </p:cNvPicPr>
          <p:nvPr/>
        </p:nvPicPr>
        <p:blipFill>
          <a:blip r:embed="rId3"/>
          <a:stretch>
            <a:fillRect/>
          </a:stretch>
        </p:blipFill>
        <p:spPr>
          <a:xfrm>
            <a:off x="727350" y="540174"/>
            <a:ext cx="7706754" cy="3511625"/>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King County Zip Codes</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avLst/>
              <a:gdLst/>
              <a:ahLst/>
              <a:cxnLst/>
              <a:rect l="l" t="t" r="r" b="b"/>
              <a:pathLst>
                <a:path w="13759" h="10212" extrusionOk="0">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1090863" y="3756750"/>
              <a:ext cx="47950" cy="15125"/>
            </a:xfrm>
            <a:custGeom>
              <a:avLst/>
              <a:gdLst/>
              <a:ahLst/>
              <a:cxnLst/>
              <a:rect l="l" t="t" r="r" b="b"/>
              <a:pathLst>
                <a:path w="1918" h="605" extrusionOk="0">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1090863" y="3800575"/>
              <a:ext cx="47950" cy="15125"/>
            </a:xfrm>
            <a:custGeom>
              <a:avLst/>
              <a:gdLst/>
              <a:ahLst/>
              <a:cxnLst/>
              <a:rect l="l" t="t" r="r" b="b"/>
              <a:pathLst>
                <a:path w="1918" h="605" extrusionOk="0">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1090863" y="3844400"/>
              <a:ext cx="47950" cy="14875"/>
            </a:xfrm>
            <a:custGeom>
              <a:avLst/>
              <a:gdLst/>
              <a:ahLst/>
              <a:cxnLst/>
              <a:rect l="l" t="t" r="r" b="b"/>
              <a:pathLst>
                <a:path w="1918" h="595" extrusionOk="0">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1210288" y="3800575"/>
              <a:ext cx="49225" cy="15125"/>
            </a:xfrm>
            <a:custGeom>
              <a:avLst/>
              <a:gdLst/>
              <a:ahLst/>
              <a:cxnLst/>
              <a:rect l="l" t="t" r="r" b="b"/>
              <a:pathLst>
                <a:path w="1969" h="605" extrusionOk="0">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1210288" y="3756750"/>
              <a:ext cx="49225" cy="15125"/>
            </a:xfrm>
            <a:custGeom>
              <a:avLst/>
              <a:gdLst/>
              <a:ahLst/>
              <a:cxnLst/>
              <a:rect l="l" t="t" r="r" b="b"/>
              <a:pathLst>
                <a:path w="1969" h="605" extrusionOk="0">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1210288" y="3844400"/>
              <a:ext cx="49225" cy="14875"/>
            </a:xfrm>
            <a:custGeom>
              <a:avLst/>
              <a:gdLst/>
              <a:ahLst/>
              <a:cxnLst/>
              <a:rect l="l" t="t" r="r" b="b"/>
              <a:pathLst>
                <a:path w="1969" h="595" extrusionOk="0">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avLst/>
              <a:gdLst/>
              <a:ahLst/>
              <a:cxnLst/>
              <a:rect l="l" t="t" r="r" b="b"/>
              <a:pathLst>
                <a:path w="2779" h="2753" extrusionOk="0">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765863" y="3657550"/>
              <a:ext cx="288325" cy="345000"/>
            </a:xfrm>
            <a:custGeom>
              <a:avLst/>
              <a:gdLst/>
              <a:ahLst/>
              <a:cxnLst/>
              <a:rect l="l" t="t" r="r" b="b"/>
              <a:pathLst>
                <a:path w="11533" h="13800" extrusionOk="0">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7854538" y="3762125"/>
              <a:ext cx="157125" cy="69475"/>
            </a:xfrm>
            <a:custGeom>
              <a:avLst/>
              <a:gdLst/>
              <a:ahLst/>
              <a:cxnLst/>
              <a:rect l="l" t="t" r="r" b="b"/>
              <a:pathLst>
                <a:path w="6285" h="2779" extrusionOk="0">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7869638" y="3855150"/>
              <a:ext cx="125875" cy="14900"/>
            </a:xfrm>
            <a:custGeom>
              <a:avLst/>
              <a:gdLst/>
              <a:ahLst/>
              <a:cxnLst/>
              <a:rect l="l" t="t" r="r" b="b"/>
              <a:pathLst>
                <a:path w="5035" h="596" extrusionOk="0">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avLst/>
              <a:gdLst/>
              <a:ahLst/>
              <a:cxnLst/>
              <a:rect l="l" t="t" r="r" b="b"/>
              <a:pathLst>
                <a:path w="3076" h="606" extrusionOk="0">
                  <a:moveTo>
                    <a:pt x="0" y="1"/>
                  </a:moveTo>
                  <a:lnTo>
                    <a:pt x="0" y="606"/>
                  </a:lnTo>
                  <a:lnTo>
                    <a:pt x="3076" y="60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6971363" y="3767500"/>
              <a:ext cx="76900" cy="14900"/>
            </a:xfrm>
            <a:custGeom>
              <a:avLst/>
              <a:gdLst/>
              <a:ahLst/>
              <a:cxnLst/>
              <a:rect l="l" t="t" r="r" b="b"/>
              <a:pathLst>
                <a:path w="3076" h="596" extrusionOk="0">
                  <a:moveTo>
                    <a:pt x="0" y="1"/>
                  </a:moveTo>
                  <a:lnTo>
                    <a:pt x="0" y="595"/>
                  </a:lnTo>
                  <a:lnTo>
                    <a:pt x="3076" y="59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7048238" y="3702400"/>
              <a:ext cx="87675" cy="14900"/>
            </a:xfrm>
            <a:custGeom>
              <a:avLst/>
              <a:gdLst/>
              <a:ahLst/>
              <a:cxnLst/>
              <a:rect l="l" t="t" r="r" b="b"/>
              <a:pathLst>
                <a:path w="3507" h="596" extrusionOk="0">
                  <a:moveTo>
                    <a:pt x="1" y="1"/>
                  </a:moveTo>
                  <a:lnTo>
                    <a:pt x="1" y="595"/>
                  </a:lnTo>
                  <a:lnTo>
                    <a:pt x="3507" y="595"/>
                  </a:lnTo>
                  <a:lnTo>
                    <a:pt x="3507"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7178688" y="3730075"/>
              <a:ext cx="76925" cy="13875"/>
            </a:xfrm>
            <a:custGeom>
              <a:avLst/>
              <a:gdLst/>
              <a:ahLst/>
              <a:cxnLst/>
              <a:rect l="l" t="t" r="r" b="b"/>
              <a:pathLst>
                <a:path w="3077" h="555" extrusionOk="0">
                  <a:moveTo>
                    <a:pt x="1" y="1"/>
                  </a:moveTo>
                  <a:lnTo>
                    <a:pt x="1" y="555"/>
                  </a:lnTo>
                  <a:lnTo>
                    <a:pt x="3076" y="55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7178688" y="3773900"/>
              <a:ext cx="76925" cy="14900"/>
            </a:xfrm>
            <a:custGeom>
              <a:avLst/>
              <a:gdLst/>
              <a:ahLst/>
              <a:cxnLst/>
              <a:rect l="l" t="t" r="r" b="b"/>
              <a:pathLst>
                <a:path w="3077" h="596" extrusionOk="0">
                  <a:moveTo>
                    <a:pt x="1" y="1"/>
                  </a:moveTo>
                  <a:lnTo>
                    <a:pt x="1" y="596"/>
                  </a:lnTo>
                  <a:lnTo>
                    <a:pt x="3076" y="59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7002363" y="3817550"/>
              <a:ext cx="15150" cy="25850"/>
            </a:xfrm>
            <a:custGeom>
              <a:avLst/>
              <a:gdLst/>
              <a:ahLst/>
              <a:cxnLst/>
              <a:rect l="l" t="t" r="r" b="b"/>
              <a:pathLst>
                <a:path w="606" h="1034" extrusionOk="0">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7084638" y="3762950"/>
              <a:ext cx="14900" cy="36625"/>
            </a:xfrm>
            <a:custGeom>
              <a:avLst/>
              <a:gdLst/>
              <a:ahLst/>
              <a:cxnLst/>
              <a:rect l="l" t="t" r="r" b="b"/>
              <a:pathLst>
                <a:path w="596" h="1465" extrusionOk="0">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6941638" y="3657550"/>
              <a:ext cx="344975" cy="345050"/>
            </a:xfrm>
            <a:custGeom>
              <a:avLst/>
              <a:gdLst/>
              <a:ahLst/>
              <a:cxnLst/>
              <a:rect l="l" t="t" r="r" b="b"/>
              <a:pathLst>
                <a:path w="13799" h="13802" extrusionOk="0">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avLst/>
              <a:gdLst/>
              <a:ahLst/>
              <a:cxnLst/>
              <a:rect l="l" t="t" r="r" b="b"/>
              <a:pathLst>
                <a:path w="8284" h="3497" extrusionOk="0">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6290138" y="3746225"/>
              <a:ext cx="343975" cy="256325"/>
            </a:xfrm>
            <a:custGeom>
              <a:avLst/>
              <a:gdLst/>
              <a:ahLst/>
              <a:cxnLst/>
              <a:rect l="l" t="t" r="r" b="b"/>
              <a:pathLst>
                <a:path w="13759" h="10253" extrusionOk="0">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6290138" y="3657550"/>
              <a:ext cx="81275" cy="92800"/>
            </a:xfrm>
            <a:custGeom>
              <a:avLst/>
              <a:gdLst/>
              <a:ahLst/>
              <a:cxnLst/>
              <a:rect l="l" t="t" r="r" b="b"/>
              <a:pathLst>
                <a:path w="3251" h="3712" extrusionOk="0">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6552838" y="3679850"/>
              <a:ext cx="81275" cy="92025"/>
            </a:xfrm>
            <a:custGeom>
              <a:avLst/>
              <a:gdLst/>
              <a:ahLst/>
              <a:cxnLst/>
              <a:rect l="l" t="t" r="r" b="b"/>
              <a:pathLst>
                <a:path w="3251" h="3681" extrusionOk="0">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1"/>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1"/>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1"/>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1"/>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avLst/>
              <a:gdLst/>
              <a:ahLst/>
              <a:cxnLst/>
              <a:rect l="l" t="t" r="r" b="b"/>
              <a:pathLst>
                <a:path w="10642" h="13800" extrusionOk="0">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4895438" y="3746225"/>
              <a:ext cx="125100" cy="113050"/>
            </a:xfrm>
            <a:custGeom>
              <a:avLst/>
              <a:gdLst/>
              <a:ahLst/>
              <a:cxnLst/>
              <a:rect l="l" t="t" r="r" b="b"/>
              <a:pathLst>
                <a:path w="5004" h="4522" extrusionOk="0">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1"/>
            <p:cNvSpPr/>
            <p:nvPr/>
          </p:nvSpPr>
          <p:spPr>
            <a:xfrm>
              <a:off x="4906188" y="3888225"/>
              <a:ext cx="103575" cy="14875"/>
            </a:xfrm>
            <a:custGeom>
              <a:avLst/>
              <a:gdLst/>
              <a:ahLst/>
              <a:cxnLst/>
              <a:rect l="l" t="t" r="r" b="b"/>
              <a:pathLst>
                <a:path w="4143" h="595" extrusionOk="0">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922338" y="3702400"/>
              <a:ext cx="71525" cy="13875"/>
            </a:xfrm>
            <a:custGeom>
              <a:avLst/>
              <a:gdLst/>
              <a:ahLst/>
              <a:cxnLst/>
              <a:rect l="l" t="t" r="r" b="b"/>
              <a:pathLst>
                <a:path w="2861" h="555" extrusionOk="0">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1"/>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1"/>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1"/>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1"/>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1"/>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avLst/>
              <a:gdLst/>
              <a:ahLst/>
              <a:cxnLst/>
              <a:rect l="l" t="t" r="r" b="b"/>
              <a:pathLst>
                <a:path w="13799" h="8715" extrusionOk="0">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a:off x="2581413" y="3189825"/>
              <a:ext cx="200950" cy="229675"/>
            </a:xfrm>
            <a:custGeom>
              <a:avLst/>
              <a:gdLst/>
              <a:ahLst/>
              <a:cxnLst/>
              <a:rect l="l" t="t" r="r" b="b"/>
              <a:pathLst>
                <a:path w="8038" h="9187" extrusionOk="0">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1"/>
            <p:cNvSpPr/>
            <p:nvPr/>
          </p:nvSpPr>
          <p:spPr>
            <a:xfrm>
              <a:off x="2668038" y="3233650"/>
              <a:ext cx="71525" cy="14900"/>
            </a:xfrm>
            <a:custGeom>
              <a:avLst/>
              <a:gdLst/>
              <a:ahLst/>
              <a:cxnLst/>
              <a:rect l="l" t="t" r="r" b="b"/>
              <a:pathLst>
                <a:path w="2861" h="596" extrusionOk="0">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1"/>
            <p:cNvSpPr/>
            <p:nvPr/>
          </p:nvSpPr>
          <p:spPr>
            <a:xfrm>
              <a:off x="2684963" y="3277475"/>
              <a:ext cx="37425" cy="14900"/>
            </a:xfrm>
            <a:custGeom>
              <a:avLst/>
              <a:gdLst/>
              <a:ahLst/>
              <a:cxnLst/>
              <a:rect l="l" t="t" r="r" b="b"/>
              <a:pathLst>
                <a:path w="1497" h="596" extrusionOk="0">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avLst/>
              <a:gdLst/>
              <a:ahLst/>
              <a:cxnLst/>
              <a:rect l="l" t="t" r="r" b="b"/>
              <a:pathLst>
                <a:path w="1795" h="555" extrusionOk="0">
                  <a:moveTo>
                    <a:pt x="0" y="1"/>
                  </a:moveTo>
                  <a:lnTo>
                    <a:pt x="0" y="554"/>
                  </a:lnTo>
                  <a:lnTo>
                    <a:pt x="1794" y="554"/>
                  </a:lnTo>
                  <a:lnTo>
                    <a:pt x="179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7216113" y="3179075"/>
              <a:ext cx="43600" cy="15150"/>
            </a:xfrm>
            <a:custGeom>
              <a:avLst/>
              <a:gdLst/>
              <a:ahLst/>
              <a:cxnLst/>
              <a:rect l="l" t="t" r="r" b="b"/>
              <a:pathLst>
                <a:path w="1744" h="606" extrusionOk="0">
                  <a:moveTo>
                    <a:pt x="1" y="0"/>
                  </a:moveTo>
                  <a:lnTo>
                    <a:pt x="1" y="605"/>
                  </a:lnTo>
                  <a:lnTo>
                    <a:pt x="1743" y="605"/>
                  </a:lnTo>
                  <a:lnTo>
                    <a:pt x="174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7152038" y="3363850"/>
              <a:ext cx="48975" cy="13875"/>
            </a:xfrm>
            <a:custGeom>
              <a:avLst/>
              <a:gdLst/>
              <a:ahLst/>
              <a:cxnLst/>
              <a:rect l="l" t="t" r="r" b="b"/>
              <a:pathLst>
                <a:path w="1959" h="555" extrusionOk="0">
                  <a:moveTo>
                    <a:pt x="1" y="1"/>
                  </a:moveTo>
                  <a:lnTo>
                    <a:pt x="1" y="554"/>
                  </a:lnTo>
                  <a:lnTo>
                    <a:pt x="1959" y="554"/>
                  </a:lnTo>
                  <a:lnTo>
                    <a:pt x="1959"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980063" y="3261350"/>
              <a:ext cx="345000" cy="157125"/>
            </a:xfrm>
            <a:custGeom>
              <a:avLst/>
              <a:gdLst/>
              <a:ahLst/>
              <a:cxnLst/>
              <a:rect l="l" t="t" r="r" b="b"/>
              <a:pathLst>
                <a:path w="13800" h="6285" extrusionOk="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980063" y="3074500"/>
              <a:ext cx="345000" cy="158150"/>
            </a:xfrm>
            <a:custGeom>
              <a:avLst/>
              <a:gdLst/>
              <a:ahLst/>
              <a:cxnLst/>
              <a:rect l="l" t="t" r="r" b="b"/>
              <a:pathLst>
                <a:path w="13800" h="6326" extrusionOk="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avLst/>
              <a:gdLst/>
              <a:ahLst/>
              <a:cxnLst/>
              <a:rect l="l" t="t" r="r" b="b"/>
              <a:pathLst>
                <a:path w="10427" h="13800" extrusionOk="0">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4837763" y="3186500"/>
              <a:ext cx="142275" cy="87675"/>
            </a:xfrm>
            <a:custGeom>
              <a:avLst/>
              <a:gdLst/>
              <a:ahLst/>
              <a:cxnLst/>
              <a:rect l="l" t="t" r="r" b="b"/>
              <a:pathLst>
                <a:path w="5691" h="3507" extrusionOk="0">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avLst/>
              <a:gdLst/>
              <a:ahLst/>
              <a:cxnLst/>
              <a:rect l="l" t="t" r="r" b="b"/>
              <a:pathLst>
                <a:path w="5557" h="1242" extrusionOk="0">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7756363" y="3074500"/>
              <a:ext cx="288350" cy="345000"/>
            </a:xfrm>
            <a:custGeom>
              <a:avLst/>
              <a:gdLst/>
              <a:ahLst/>
              <a:cxnLst/>
              <a:rect l="l" t="t" r="r" b="b"/>
              <a:pathLst>
                <a:path w="11534" h="13800" extrusionOk="0">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7844013" y="3119350"/>
              <a:ext cx="156875" cy="200700"/>
            </a:xfrm>
            <a:custGeom>
              <a:avLst/>
              <a:gdLst/>
              <a:ahLst/>
              <a:cxnLst/>
              <a:rect l="l" t="t" r="r" b="b"/>
              <a:pathLst>
                <a:path w="6275" h="8028" extrusionOk="0">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7983688" y="3140625"/>
              <a:ext cx="19250" cy="15150"/>
            </a:xfrm>
            <a:custGeom>
              <a:avLst/>
              <a:gdLst/>
              <a:ahLst/>
              <a:cxnLst/>
              <a:rect l="l" t="t" r="r" b="b"/>
              <a:pathLst>
                <a:path w="770" h="606" extrusionOk="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7841713" y="3140625"/>
              <a:ext cx="19250" cy="15150"/>
            </a:xfrm>
            <a:custGeom>
              <a:avLst/>
              <a:gdLst/>
              <a:ahLst/>
              <a:cxnLst/>
              <a:rect l="l" t="t" r="r" b="b"/>
              <a:pathLst>
                <a:path w="770" h="606" extrusionOk="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avLst/>
              <a:gdLst/>
              <a:ahLst/>
              <a:cxnLst/>
              <a:rect l="l" t="t" r="r" b="b"/>
              <a:pathLst>
                <a:path w="5208" h="6275" extrusionOk="0">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5583313" y="3105525"/>
              <a:ext cx="102525" cy="153800"/>
            </a:xfrm>
            <a:custGeom>
              <a:avLst/>
              <a:gdLst/>
              <a:ahLst/>
              <a:cxnLst/>
              <a:rect l="l" t="t" r="r" b="b"/>
              <a:pathLst>
                <a:path w="4101" h="6152" extrusionOk="0">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5551263" y="3074775"/>
              <a:ext cx="345000" cy="344725"/>
            </a:xfrm>
            <a:custGeom>
              <a:avLst/>
              <a:gdLst/>
              <a:ahLst/>
              <a:cxnLst/>
              <a:rect l="l" t="t" r="r" b="b"/>
              <a:pathLst>
                <a:path w="13800" h="13789" extrusionOk="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avLst/>
              <a:gdLst/>
              <a:ahLst/>
              <a:cxnLst/>
              <a:rect l="l" t="t" r="r" b="b"/>
              <a:pathLst>
                <a:path w="595" h="1743" extrusionOk="0">
                  <a:moveTo>
                    <a:pt x="0" y="0"/>
                  </a:moveTo>
                  <a:lnTo>
                    <a:pt x="0" y="1743"/>
                  </a:lnTo>
                  <a:lnTo>
                    <a:pt x="595" y="174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1"/>
            <p:cNvSpPr/>
            <p:nvPr/>
          </p:nvSpPr>
          <p:spPr>
            <a:xfrm>
              <a:off x="4095813" y="3202650"/>
              <a:ext cx="334225" cy="216850"/>
            </a:xfrm>
            <a:custGeom>
              <a:avLst/>
              <a:gdLst/>
              <a:ahLst/>
              <a:cxnLst/>
              <a:rect l="l" t="t" r="r" b="b"/>
              <a:pathLst>
                <a:path w="13369" h="8674" extrusionOk="0">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4084038" y="3074500"/>
              <a:ext cx="223250" cy="136625"/>
            </a:xfrm>
            <a:custGeom>
              <a:avLst/>
              <a:gdLst/>
              <a:ahLst/>
              <a:cxnLst/>
              <a:rect l="l" t="t" r="r" b="b"/>
              <a:pathLst>
                <a:path w="8930" h="5465" extrusionOk="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avLst/>
              <a:gdLst/>
              <a:ahLst/>
              <a:cxnLst/>
              <a:rect l="l" t="t" r="r" b="b"/>
              <a:pathLst>
                <a:path w="13799" h="5813" extrusionOk="0">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1"/>
            <p:cNvSpPr/>
            <p:nvPr/>
          </p:nvSpPr>
          <p:spPr>
            <a:xfrm>
              <a:off x="3361038" y="3173550"/>
              <a:ext cx="59750" cy="59100"/>
            </a:xfrm>
            <a:custGeom>
              <a:avLst/>
              <a:gdLst/>
              <a:ahLst/>
              <a:cxnLst/>
              <a:rect l="l" t="t" r="r" b="b"/>
              <a:pathLst>
                <a:path w="2390" h="2364" extrusionOk="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1"/>
            <p:cNvSpPr/>
            <p:nvPr/>
          </p:nvSpPr>
          <p:spPr>
            <a:xfrm>
              <a:off x="3487138" y="3179650"/>
              <a:ext cx="54350" cy="53000"/>
            </a:xfrm>
            <a:custGeom>
              <a:avLst/>
              <a:gdLst/>
              <a:ahLst/>
              <a:cxnLst/>
              <a:rect l="l" t="t" r="r" b="b"/>
              <a:pathLst>
                <a:path w="2174" h="2120" extrusionOk="0">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3305438" y="3129975"/>
              <a:ext cx="39475" cy="48100"/>
            </a:xfrm>
            <a:custGeom>
              <a:avLst/>
              <a:gdLst/>
              <a:ahLst/>
              <a:cxnLst/>
              <a:rect l="l" t="t" r="r" b="b"/>
              <a:pathLst>
                <a:path w="1579" h="1924" extrusionOk="0">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3410238" y="3080650"/>
              <a:ext cx="60775" cy="58975"/>
            </a:xfrm>
            <a:custGeom>
              <a:avLst/>
              <a:gdLst/>
              <a:ahLst/>
              <a:cxnLst/>
              <a:rect l="l" t="t" r="r" b="b"/>
              <a:pathLst>
                <a:path w="2431" h="2359" extrusionOk="0">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3403838" y="3080925"/>
              <a:ext cx="17975" cy="14875"/>
            </a:xfrm>
            <a:custGeom>
              <a:avLst/>
              <a:gdLst/>
              <a:ahLst/>
              <a:cxnLst/>
              <a:rect l="l" t="t" r="r" b="b"/>
              <a:pathLst>
                <a:path w="719" h="595" extrusionOk="0">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3458188" y="3130125"/>
              <a:ext cx="18200" cy="14875"/>
            </a:xfrm>
            <a:custGeom>
              <a:avLst/>
              <a:gdLst/>
              <a:ahLst/>
              <a:cxnLst/>
              <a:rect l="l" t="t" r="r" b="b"/>
              <a:pathLst>
                <a:path w="728" h="595" extrusionOk="0">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3284163" y="3201375"/>
              <a:ext cx="38450" cy="58975"/>
            </a:xfrm>
            <a:custGeom>
              <a:avLst/>
              <a:gdLst/>
              <a:ahLst/>
              <a:cxnLst/>
              <a:rect l="l" t="t" r="r" b="b"/>
              <a:pathLst>
                <a:path w="1538" h="2359" extrusionOk="0">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3557613" y="3201375"/>
              <a:ext cx="38475" cy="58975"/>
            </a:xfrm>
            <a:custGeom>
              <a:avLst/>
              <a:gdLst/>
              <a:ahLst/>
              <a:cxnLst/>
              <a:rect l="l" t="t" r="r" b="b"/>
              <a:pathLst>
                <a:path w="1539" h="2359" extrusionOk="0">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3530713" y="3124475"/>
              <a:ext cx="26925" cy="25925"/>
            </a:xfrm>
            <a:custGeom>
              <a:avLst/>
              <a:gdLst/>
              <a:ahLst/>
              <a:cxnLst/>
              <a:rect l="l" t="t" r="r" b="b"/>
              <a:pathLst>
                <a:path w="1077" h="1037" extrusionOk="0">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avLst/>
              <a:gdLst/>
              <a:ahLst/>
              <a:cxnLst/>
              <a:rect l="l" t="t" r="r" b="b"/>
              <a:pathLst>
                <a:path w="2913" h="2953" extrusionOk="0">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6535663" y="3282600"/>
              <a:ext cx="72825" cy="73850"/>
            </a:xfrm>
            <a:custGeom>
              <a:avLst/>
              <a:gdLst/>
              <a:ahLst/>
              <a:cxnLst/>
              <a:rect l="l" t="t" r="r" b="b"/>
              <a:pathLst>
                <a:path w="2913" h="2954" extrusionOk="0">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6413938" y="3119350"/>
              <a:ext cx="18225" cy="14900"/>
            </a:xfrm>
            <a:custGeom>
              <a:avLst/>
              <a:gdLst/>
              <a:ahLst/>
              <a:cxnLst/>
              <a:rect l="l" t="t" r="r" b="b"/>
              <a:pathLst>
                <a:path w="729" h="596" extrusionOk="0">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1"/>
            <p:cNvSpPr/>
            <p:nvPr/>
          </p:nvSpPr>
          <p:spPr>
            <a:xfrm>
              <a:off x="6413938" y="3305175"/>
              <a:ext cx="18225" cy="14875"/>
            </a:xfrm>
            <a:custGeom>
              <a:avLst/>
              <a:gdLst/>
              <a:ahLst/>
              <a:cxnLst/>
              <a:rect l="l" t="t" r="r" b="b"/>
              <a:pathLst>
                <a:path w="729" h="595" extrusionOk="0">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1"/>
            <p:cNvSpPr/>
            <p:nvPr/>
          </p:nvSpPr>
          <p:spPr>
            <a:xfrm>
              <a:off x="6327563" y="3074500"/>
              <a:ext cx="288350" cy="345000"/>
            </a:xfrm>
            <a:custGeom>
              <a:avLst/>
              <a:gdLst/>
              <a:ahLst/>
              <a:cxnLst/>
              <a:rect l="l" t="t" r="r" b="b"/>
              <a:pathLst>
                <a:path w="11534" h="13800" extrusionOk="0">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6421613" y="3146000"/>
              <a:ext cx="145100" cy="146375"/>
            </a:xfrm>
            <a:custGeom>
              <a:avLst/>
              <a:gdLst/>
              <a:ahLst/>
              <a:cxnLst/>
              <a:rect l="l" t="t" r="r" b="b"/>
              <a:pathLst>
                <a:path w="5804" h="5855" extrusionOk="0">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avLst/>
              <a:gdLst/>
              <a:ahLst/>
              <a:cxnLst/>
              <a:rect l="l" t="t" r="r" b="b"/>
              <a:pathLst>
                <a:path w="2820" h="2820" extrusionOk="0">
                  <a:moveTo>
                    <a:pt x="431" y="1"/>
                  </a:moveTo>
                  <a:lnTo>
                    <a:pt x="1" y="380"/>
                  </a:lnTo>
                  <a:lnTo>
                    <a:pt x="2389" y="2820"/>
                  </a:lnTo>
                  <a:lnTo>
                    <a:pt x="2820" y="2389"/>
                  </a:lnTo>
                  <a:lnTo>
                    <a:pt x="43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241288" y="2791575"/>
              <a:ext cx="70500" cy="71525"/>
            </a:xfrm>
            <a:custGeom>
              <a:avLst/>
              <a:gdLst/>
              <a:ahLst/>
              <a:cxnLst/>
              <a:rect l="l" t="t" r="r" b="b"/>
              <a:pathLst>
                <a:path w="2820" h="2861" extrusionOk="0">
                  <a:moveTo>
                    <a:pt x="2389" y="0"/>
                  </a:moveTo>
                  <a:lnTo>
                    <a:pt x="1" y="2430"/>
                  </a:lnTo>
                  <a:lnTo>
                    <a:pt x="431" y="2860"/>
                  </a:lnTo>
                  <a:lnTo>
                    <a:pt x="2820" y="42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36263" y="2520150"/>
              <a:ext cx="277575" cy="345000"/>
            </a:xfrm>
            <a:custGeom>
              <a:avLst/>
              <a:gdLst/>
              <a:ahLst/>
              <a:cxnLst/>
              <a:rect l="l" t="t" r="r" b="b"/>
              <a:pathLst>
                <a:path w="11103" h="13800" extrusionOk="0">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1"/>
            <p:cNvSpPr/>
            <p:nvPr/>
          </p:nvSpPr>
          <p:spPr>
            <a:xfrm>
              <a:off x="1118538" y="2619600"/>
              <a:ext cx="156875" cy="200700"/>
            </a:xfrm>
            <a:custGeom>
              <a:avLst/>
              <a:gdLst/>
              <a:ahLst/>
              <a:cxnLst/>
              <a:rect l="l" t="t" r="r" b="b"/>
              <a:pathLst>
                <a:path w="6275" h="8028" extrusionOk="0">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1169788" y="2664250"/>
              <a:ext cx="56675" cy="112500"/>
            </a:xfrm>
            <a:custGeom>
              <a:avLst/>
              <a:gdLst/>
              <a:ahLst/>
              <a:cxnLst/>
              <a:rect l="l" t="t" r="r" b="b"/>
              <a:pathLst>
                <a:path w="2267" h="4500" extrusionOk="0">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1"/>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1"/>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1"/>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1"/>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1"/>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1"/>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1"/>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avLst/>
              <a:gdLst/>
              <a:ahLst/>
              <a:cxnLst/>
              <a:rect l="l" t="t" r="r" b="b"/>
              <a:pathLst>
                <a:path w="13799" h="7156" extrusionOk="0">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7810713" y="2549125"/>
              <a:ext cx="309875" cy="123800"/>
            </a:xfrm>
            <a:custGeom>
              <a:avLst/>
              <a:gdLst/>
              <a:ahLst/>
              <a:cxnLst/>
              <a:rect l="l" t="t" r="r" b="b"/>
              <a:pathLst>
                <a:path w="12395" h="4952" extrusionOk="0">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1"/>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1"/>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1"/>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avLst/>
              <a:gdLst/>
              <a:ahLst/>
              <a:cxnLst/>
              <a:rect l="l" t="t" r="r" b="b"/>
              <a:pathLst>
                <a:path w="3630" h="5598" extrusionOk="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6423663" y="2707250"/>
              <a:ext cx="14900" cy="47950"/>
            </a:xfrm>
            <a:custGeom>
              <a:avLst/>
              <a:gdLst/>
              <a:ahLst/>
              <a:cxnLst/>
              <a:rect l="l" t="t" r="r" b="b"/>
              <a:pathLst>
                <a:path w="596" h="1918" extrusionOk="0">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1"/>
            <p:cNvSpPr/>
            <p:nvPr/>
          </p:nvSpPr>
          <p:spPr>
            <a:xfrm>
              <a:off x="6346788" y="2520150"/>
              <a:ext cx="211475" cy="345000"/>
            </a:xfrm>
            <a:custGeom>
              <a:avLst/>
              <a:gdLst/>
              <a:ahLst/>
              <a:cxnLst/>
              <a:rect l="l" t="t" r="r" b="b"/>
              <a:pathLst>
                <a:path w="8459" h="13800" extrusionOk="0">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1"/>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1"/>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1"/>
            <p:cNvSpPr/>
            <p:nvPr/>
          </p:nvSpPr>
          <p:spPr>
            <a:xfrm>
              <a:off x="4243188" y="2608825"/>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243188" y="2652650"/>
              <a:ext cx="37175" cy="14900"/>
            </a:xfrm>
            <a:custGeom>
              <a:avLst/>
              <a:gdLst/>
              <a:ahLst/>
              <a:cxnLst/>
              <a:rect l="l" t="t" r="r" b="b"/>
              <a:pathLst>
                <a:path w="1487" h="596" extrusionOk="0">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134263" y="2565000"/>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1"/>
            <p:cNvSpPr/>
            <p:nvPr/>
          </p:nvSpPr>
          <p:spPr>
            <a:xfrm>
              <a:off x="4134263" y="2608825"/>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1"/>
            <p:cNvSpPr/>
            <p:nvPr/>
          </p:nvSpPr>
          <p:spPr>
            <a:xfrm>
              <a:off x="4134263" y="2652650"/>
              <a:ext cx="37175" cy="14900"/>
            </a:xfrm>
            <a:custGeom>
              <a:avLst/>
              <a:gdLst/>
              <a:ahLst/>
              <a:cxnLst/>
              <a:rect l="l" t="t" r="r" b="b"/>
              <a:pathLst>
                <a:path w="1487" h="596" extrusionOk="0">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035838" y="2520150"/>
              <a:ext cx="343975" cy="345000"/>
            </a:xfrm>
            <a:custGeom>
              <a:avLst/>
              <a:gdLst/>
              <a:ahLst/>
              <a:cxnLst/>
              <a:rect l="l" t="t" r="r" b="b"/>
              <a:pathLst>
                <a:path w="13759" h="13800" extrusionOk="0">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1"/>
            <p:cNvSpPr/>
            <p:nvPr/>
          </p:nvSpPr>
          <p:spPr>
            <a:xfrm>
              <a:off x="4139388" y="2756200"/>
              <a:ext cx="135850" cy="15150"/>
            </a:xfrm>
            <a:custGeom>
              <a:avLst/>
              <a:gdLst/>
              <a:ahLst/>
              <a:cxnLst/>
              <a:rect l="l" t="t" r="r" b="b"/>
              <a:pathLst>
                <a:path w="5434" h="606" extrusionOk="0">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1"/>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1"/>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1"/>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1"/>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1"/>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1"/>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1"/>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1"/>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1"/>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avLst/>
              <a:gdLst/>
              <a:ahLst/>
              <a:cxnLst/>
              <a:rect l="l" t="t" r="r" b="b"/>
              <a:pathLst>
                <a:path w="10632" h="13749" extrusionOk="0">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6377788" y="2069600"/>
              <a:ext cx="188925" cy="212500"/>
            </a:xfrm>
            <a:custGeom>
              <a:avLst/>
              <a:gdLst/>
              <a:ahLst/>
              <a:cxnLst/>
              <a:rect l="l" t="t" r="r" b="b"/>
              <a:pathLst>
                <a:path w="7557" h="8500" extrusionOk="0">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6436488" y="2125225"/>
              <a:ext cx="70500" cy="101525"/>
            </a:xfrm>
            <a:custGeom>
              <a:avLst/>
              <a:gdLst/>
              <a:ahLst/>
              <a:cxnLst/>
              <a:rect l="l" t="t" r="r" b="b"/>
              <a:pathLst>
                <a:path w="2820" h="4061" extrusionOk="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6506963" y="2118825"/>
              <a:ext cx="18225" cy="14875"/>
            </a:xfrm>
            <a:custGeom>
              <a:avLst/>
              <a:gdLst/>
              <a:ahLst/>
              <a:cxnLst/>
              <a:rect l="l" t="t" r="r" b="b"/>
              <a:pathLst>
                <a:path w="729" h="595" extrusionOk="0">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6506963" y="2218000"/>
              <a:ext cx="18225" cy="15150"/>
            </a:xfrm>
            <a:custGeom>
              <a:avLst/>
              <a:gdLst/>
              <a:ahLst/>
              <a:cxnLst/>
              <a:rect l="l" t="t" r="r" b="b"/>
              <a:pathLst>
                <a:path w="729" h="606" extrusionOk="0">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6412913" y="2118825"/>
              <a:ext cx="19250" cy="14875"/>
            </a:xfrm>
            <a:custGeom>
              <a:avLst/>
              <a:gdLst/>
              <a:ahLst/>
              <a:cxnLst/>
              <a:rect l="l" t="t" r="r" b="b"/>
              <a:pathLst>
                <a:path w="770" h="595" extrusionOk="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6412913" y="2218000"/>
              <a:ext cx="19250" cy="15150"/>
            </a:xfrm>
            <a:custGeom>
              <a:avLst/>
              <a:gdLst/>
              <a:ahLst/>
              <a:cxnLst/>
              <a:rect l="l" t="t" r="r" b="b"/>
              <a:pathLst>
                <a:path w="770" h="606" extrusionOk="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avLst/>
              <a:gdLst/>
              <a:ahLst/>
              <a:cxnLst/>
              <a:rect l="l" t="t" r="r" b="b"/>
              <a:pathLst>
                <a:path w="10253" h="12426" extrusionOk="0">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1095988" y="1544225"/>
              <a:ext cx="159175" cy="100475"/>
            </a:xfrm>
            <a:custGeom>
              <a:avLst/>
              <a:gdLst/>
              <a:ahLst/>
              <a:cxnLst/>
              <a:rect l="l" t="t" r="r" b="b"/>
              <a:pathLst>
                <a:path w="6367" h="4019" extrusionOk="0">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1095988" y="1711650"/>
              <a:ext cx="58950" cy="64675"/>
            </a:xfrm>
            <a:custGeom>
              <a:avLst/>
              <a:gdLst/>
              <a:ahLst/>
              <a:cxnLst/>
              <a:rect l="l" t="t" r="r" b="b"/>
              <a:pathLst>
                <a:path w="2358" h="2587" extrusionOk="0">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1095988" y="1476375"/>
              <a:ext cx="158150" cy="75300"/>
            </a:xfrm>
            <a:custGeom>
              <a:avLst/>
              <a:gdLst/>
              <a:ahLst/>
              <a:cxnLst/>
              <a:rect l="l" t="t" r="r" b="b"/>
              <a:pathLst>
                <a:path w="6326" h="3012" extrusionOk="0">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avLst/>
              <a:gdLst/>
              <a:ahLst/>
              <a:cxnLst/>
              <a:rect l="l" t="t" r="r" b="b"/>
              <a:pathLst>
                <a:path w="2266" h="2266" extrusionOk="0">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1948138" y="2169050"/>
              <a:ext cx="56650" cy="56400"/>
            </a:xfrm>
            <a:custGeom>
              <a:avLst/>
              <a:gdLst/>
              <a:ahLst/>
              <a:cxnLst/>
              <a:rect l="l" t="t" r="r" b="b"/>
              <a:pathLst>
                <a:path w="2266" h="2256" extrusionOk="0">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1757188" y="1976825"/>
              <a:ext cx="255050" cy="343800"/>
            </a:xfrm>
            <a:custGeom>
              <a:avLst/>
              <a:gdLst/>
              <a:ahLst/>
              <a:cxnLst/>
              <a:rect l="l" t="t" r="r" b="b"/>
              <a:pathLst>
                <a:path w="10202" h="13752" extrusionOk="0">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1800763" y="2020400"/>
              <a:ext cx="167900" cy="167900"/>
            </a:xfrm>
            <a:custGeom>
              <a:avLst/>
              <a:gdLst/>
              <a:ahLst/>
              <a:cxnLst/>
              <a:rect l="l" t="t" r="r" b="b"/>
              <a:pathLst>
                <a:path w="6716" h="6716" extrusionOk="0">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1854338" y="2058700"/>
              <a:ext cx="37425" cy="75000"/>
            </a:xfrm>
            <a:custGeom>
              <a:avLst/>
              <a:gdLst/>
              <a:ahLst/>
              <a:cxnLst/>
              <a:rect l="l" t="t" r="r" b="b"/>
              <a:pathLst>
                <a:path w="1497" h="3000" extrusionOk="0">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avLst/>
              <a:gdLst/>
              <a:ahLst/>
              <a:cxnLst/>
              <a:rect l="l" t="t" r="r" b="b"/>
              <a:pathLst>
                <a:path w="596" h="4398" extrusionOk="0">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7932438" y="1459900"/>
              <a:ext cx="138925" cy="127150"/>
            </a:xfrm>
            <a:custGeom>
              <a:avLst/>
              <a:gdLst/>
              <a:ahLst/>
              <a:cxnLst/>
              <a:rect l="l" t="t" r="r" b="b"/>
              <a:pathLst>
                <a:path w="5557" h="5086" extrusionOk="0">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7886563" y="1616750"/>
              <a:ext cx="57700" cy="112275"/>
            </a:xfrm>
            <a:custGeom>
              <a:avLst/>
              <a:gdLst/>
              <a:ahLst/>
              <a:cxnLst/>
              <a:rect l="l" t="t" r="r" b="b"/>
              <a:pathLst>
                <a:path w="2308" h="4491" extrusionOk="0">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7796863" y="1616750"/>
              <a:ext cx="69475" cy="112425"/>
            </a:xfrm>
            <a:custGeom>
              <a:avLst/>
              <a:gdLst/>
              <a:ahLst/>
              <a:cxnLst/>
              <a:rect l="l" t="t" r="r" b="b"/>
              <a:pathLst>
                <a:path w="2779" h="4497" extrusionOk="0">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8068263" y="1616750"/>
              <a:ext cx="72550" cy="111250"/>
            </a:xfrm>
            <a:custGeom>
              <a:avLst/>
              <a:gdLst/>
              <a:ahLst/>
              <a:cxnLst/>
              <a:rect l="l" t="t" r="r" b="b"/>
              <a:pathLst>
                <a:path w="2902" h="4450" extrusionOk="0">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7964463" y="1618025"/>
              <a:ext cx="83325" cy="110250"/>
            </a:xfrm>
            <a:custGeom>
              <a:avLst/>
              <a:gdLst/>
              <a:ahLst/>
              <a:cxnLst/>
              <a:rect l="l" t="t" r="r" b="b"/>
              <a:pathLst>
                <a:path w="3333" h="4410" extrusionOk="0">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avLst/>
              <a:gdLst/>
              <a:ahLst/>
              <a:cxnLst/>
              <a:rect l="l" t="t" r="r" b="b"/>
              <a:pathLst>
                <a:path w="2820" h="2820" extrusionOk="0">
                  <a:moveTo>
                    <a:pt x="2440" y="0"/>
                  </a:moveTo>
                  <a:lnTo>
                    <a:pt x="0" y="2389"/>
                  </a:lnTo>
                  <a:lnTo>
                    <a:pt x="431" y="2819"/>
                  </a:lnTo>
                  <a:lnTo>
                    <a:pt x="2820" y="380"/>
                  </a:lnTo>
                  <a:lnTo>
                    <a:pt x="244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6330638" y="1466300"/>
              <a:ext cx="244775" cy="300150"/>
            </a:xfrm>
            <a:custGeom>
              <a:avLst/>
              <a:gdLst/>
              <a:ahLst/>
              <a:cxnLst/>
              <a:rect l="l" t="t" r="r" b="b"/>
              <a:pathLst>
                <a:path w="9791" h="12006" extrusionOk="0">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6379838" y="1422750"/>
              <a:ext cx="145350" cy="179175"/>
            </a:xfrm>
            <a:custGeom>
              <a:avLst/>
              <a:gdLst/>
              <a:ahLst/>
              <a:cxnLst/>
              <a:rect l="l" t="t" r="r" b="b"/>
              <a:pathLst>
                <a:path w="5814" h="7167" extrusionOk="0">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6428038" y="1488425"/>
              <a:ext cx="59725" cy="41975"/>
            </a:xfrm>
            <a:custGeom>
              <a:avLst/>
              <a:gdLst/>
              <a:ahLst/>
              <a:cxnLst/>
              <a:rect l="l" t="t" r="r" b="b"/>
              <a:pathLst>
                <a:path w="2389" h="1679" extrusionOk="0">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6406513" y="1635975"/>
              <a:ext cx="92025" cy="15150"/>
            </a:xfrm>
            <a:custGeom>
              <a:avLst/>
              <a:gdLst/>
              <a:ahLst/>
              <a:cxnLst/>
              <a:rect l="l" t="t" r="r" b="b"/>
              <a:pathLst>
                <a:path w="3681" h="606" extrusionOk="0">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avLst/>
              <a:gdLst/>
              <a:ahLst/>
              <a:cxnLst/>
              <a:rect l="l" t="t" r="r" b="b"/>
              <a:pathLst>
                <a:path w="1836" h="1836" extrusionOk="0">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5762713" y="1669300"/>
              <a:ext cx="45900" cy="45900"/>
            </a:xfrm>
            <a:custGeom>
              <a:avLst/>
              <a:gdLst/>
              <a:ahLst/>
              <a:cxnLst/>
              <a:rect l="l" t="t" r="r" b="b"/>
              <a:pathLst>
                <a:path w="1836" h="1836" extrusionOk="0">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5532063" y="1422500"/>
              <a:ext cx="343700" cy="343950"/>
            </a:xfrm>
            <a:custGeom>
              <a:avLst/>
              <a:gdLst/>
              <a:ahLst/>
              <a:cxnLst/>
              <a:rect l="l" t="t" r="r" b="b"/>
              <a:pathLst>
                <a:path w="13748" h="13758" extrusionOk="0">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5669688" y="1581550"/>
              <a:ext cx="69475" cy="80075"/>
            </a:xfrm>
            <a:custGeom>
              <a:avLst/>
              <a:gdLst/>
              <a:ahLst/>
              <a:cxnLst/>
              <a:rect l="l" t="t" r="r" b="b"/>
              <a:pathLst>
                <a:path w="2779" h="3203" extrusionOk="0">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avLst/>
              <a:gdLst/>
              <a:ahLst/>
              <a:cxnLst/>
              <a:rect l="l" t="t" r="r" b="b"/>
              <a:pathLst>
                <a:path w="1283" h="2133" extrusionOk="0">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7237388" y="1467300"/>
              <a:ext cx="32050" cy="57725"/>
            </a:xfrm>
            <a:custGeom>
              <a:avLst/>
              <a:gdLst/>
              <a:ahLst/>
              <a:cxnLst/>
              <a:rect l="l" t="t" r="r" b="b"/>
              <a:pathLst>
                <a:path w="1282" h="2309" extrusionOk="0">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7029038" y="1466300"/>
              <a:ext cx="343950" cy="256325"/>
            </a:xfrm>
            <a:custGeom>
              <a:avLst/>
              <a:gdLst/>
              <a:ahLst/>
              <a:cxnLst/>
              <a:rect l="l" t="t" r="r" b="b"/>
              <a:pathLst>
                <a:path w="13758" h="10253" extrusionOk="0">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avLst/>
              <a:gdLst/>
              <a:ahLst/>
              <a:cxnLst/>
              <a:rect l="l" t="t" r="r" b="b"/>
              <a:pathLst>
                <a:path w="11073" h="13758" extrusionOk="0">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130938" y="1483475"/>
              <a:ext cx="62050" cy="58725"/>
            </a:xfrm>
            <a:custGeom>
              <a:avLst/>
              <a:gdLst/>
              <a:ahLst/>
              <a:cxnLst/>
              <a:rect l="l" t="t" r="r" b="b"/>
              <a:pathLst>
                <a:path w="2482" h="2349" extrusionOk="0">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4182188" y="1532425"/>
              <a:ext cx="96125" cy="97175"/>
            </a:xfrm>
            <a:custGeom>
              <a:avLst/>
              <a:gdLst/>
              <a:ahLst/>
              <a:cxnLst/>
              <a:rect l="l" t="t" r="r" b="b"/>
              <a:pathLst>
                <a:path w="3845" h="3887" extrusionOk="0">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4109663" y="1483475"/>
              <a:ext cx="134575" cy="134575"/>
            </a:xfrm>
            <a:custGeom>
              <a:avLst/>
              <a:gdLst/>
              <a:ahLst/>
              <a:cxnLst/>
              <a:rect l="l" t="t" r="r" b="b"/>
              <a:pathLst>
                <a:path w="5383" h="5383" extrusionOk="0">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4097863" y="1559925"/>
              <a:ext cx="70500" cy="69675"/>
            </a:xfrm>
            <a:custGeom>
              <a:avLst/>
              <a:gdLst/>
              <a:ahLst/>
              <a:cxnLst/>
              <a:rect l="l" t="t" r="r" b="b"/>
              <a:pathLst>
                <a:path w="2820" h="2787" extrusionOk="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4147088" y="1653150"/>
              <a:ext cx="81000" cy="14875"/>
            </a:xfrm>
            <a:custGeom>
              <a:avLst/>
              <a:gdLst/>
              <a:ahLst/>
              <a:cxnLst/>
              <a:rect l="l" t="t" r="r" b="b"/>
              <a:pathLst>
                <a:path w="3240" h="595" extrusionOk="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avLst/>
              <a:gdLst/>
              <a:ahLst/>
              <a:cxnLst/>
              <a:rect l="l" t="t" r="r" b="b"/>
              <a:pathLst>
                <a:path w="2359" h="2585" extrusionOk="0">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2608063" y="1461950"/>
              <a:ext cx="125100" cy="113300"/>
            </a:xfrm>
            <a:custGeom>
              <a:avLst/>
              <a:gdLst/>
              <a:ahLst/>
              <a:cxnLst/>
              <a:rect l="l" t="t" r="r" b="b"/>
              <a:pathLst>
                <a:path w="5004" h="4532" extrusionOk="0">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2548363" y="1422500"/>
              <a:ext cx="266050" cy="294750"/>
            </a:xfrm>
            <a:custGeom>
              <a:avLst/>
              <a:gdLst/>
              <a:ahLst/>
              <a:cxnLst/>
              <a:rect l="l" t="t" r="r" b="b"/>
              <a:pathLst>
                <a:path w="10642" h="11790" extrusionOk="0">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2634988" y="1603950"/>
              <a:ext cx="71525" cy="15125"/>
            </a:xfrm>
            <a:custGeom>
              <a:avLst/>
              <a:gdLst/>
              <a:ahLst/>
              <a:cxnLst/>
              <a:rect l="l" t="t" r="r" b="b"/>
              <a:pathLst>
                <a:path w="2861" h="605" extrusionOk="0">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avLst/>
              <a:gdLst/>
              <a:ahLst/>
              <a:cxnLst/>
              <a:rect l="l" t="t" r="r" b="b"/>
              <a:pathLst>
                <a:path w="2779" h="2769" extrusionOk="0">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1"/>
            <p:cNvSpPr/>
            <p:nvPr/>
          </p:nvSpPr>
          <p:spPr>
            <a:xfrm>
              <a:off x="2008113" y="1429925"/>
              <a:ext cx="61775" cy="63075"/>
            </a:xfrm>
            <a:custGeom>
              <a:avLst/>
              <a:gdLst/>
              <a:ahLst/>
              <a:cxnLst/>
              <a:rect l="l" t="t" r="r" b="b"/>
              <a:pathLst>
                <a:path w="2471" h="2523" extrusionOk="0">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1"/>
            <p:cNvSpPr/>
            <p:nvPr/>
          </p:nvSpPr>
          <p:spPr>
            <a:xfrm>
              <a:off x="2008113" y="1696975"/>
              <a:ext cx="61775" cy="62050"/>
            </a:xfrm>
            <a:custGeom>
              <a:avLst/>
              <a:gdLst/>
              <a:ahLst/>
              <a:cxnLst/>
              <a:rect l="l" t="t" r="r" b="b"/>
              <a:pathLst>
                <a:path w="2471" h="2482" extrusionOk="0">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1"/>
            <p:cNvSpPr/>
            <p:nvPr/>
          </p:nvSpPr>
          <p:spPr>
            <a:xfrm>
              <a:off x="1796663" y="1429925"/>
              <a:ext cx="63075" cy="63075"/>
            </a:xfrm>
            <a:custGeom>
              <a:avLst/>
              <a:gdLst/>
              <a:ahLst/>
              <a:cxnLst/>
              <a:rect l="l" t="t" r="r" b="b"/>
              <a:pathLst>
                <a:path w="2523" h="2523" extrusionOk="0">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1"/>
            <p:cNvSpPr/>
            <p:nvPr/>
          </p:nvSpPr>
          <p:spPr>
            <a:xfrm>
              <a:off x="1796663" y="1696975"/>
              <a:ext cx="63075" cy="62050"/>
            </a:xfrm>
            <a:custGeom>
              <a:avLst/>
              <a:gdLst/>
              <a:ahLst/>
              <a:cxnLst/>
              <a:rect l="l" t="t" r="r" b="b"/>
              <a:pathLst>
                <a:path w="2523" h="2482" extrusionOk="0">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1"/>
            <p:cNvSpPr/>
            <p:nvPr/>
          </p:nvSpPr>
          <p:spPr>
            <a:xfrm>
              <a:off x="1789238" y="1422500"/>
              <a:ext cx="288350" cy="343950"/>
            </a:xfrm>
            <a:custGeom>
              <a:avLst/>
              <a:gdLst/>
              <a:ahLst/>
              <a:cxnLst/>
              <a:rect l="l" t="t" r="r" b="b"/>
              <a:pathLst>
                <a:path w="11534" h="13758" extrusionOk="0">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1"/>
            <p:cNvSpPr/>
            <p:nvPr/>
          </p:nvSpPr>
          <p:spPr>
            <a:xfrm>
              <a:off x="1832813" y="1520650"/>
              <a:ext cx="201975" cy="200950"/>
            </a:xfrm>
            <a:custGeom>
              <a:avLst/>
              <a:gdLst/>
              <a:ahLst/>
              <a:cxnLst/>
              <a:rect l="l" t="t" r="r" b="b"/>
              <a:pathLst>
                <a:path w="8079" h="8038" extrusionOk="0">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1"/>
            <p:cNvSpPr/>
            <p:nvPr/>
          </p:nvSpPr>
          <p:spPr>
            <a:xfrm>
              <a:off x="1882013" y="1472725"/>
              <a:ext cx="103550" cy="13850"/>
            </a:xfrm>
            <a:custGeom>
              <a:avLst/>
              <a:gdLst/>
              <a:ahLst/>
              <a:cxnLst/>
              <a:rect l="l" t="t" r="r" b="b"/>
              <a:pathLst>
                <a:path w="4142" h="554" extrusionOk="0">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avLst/>
              <a:gdLst/>
              <a:ahLst/>
              <a:cxnLst/>
              <a:rect l="l" t="t" r="r" b="b"/>
              <a:pathLst>
                <a:path w="3117" h="3169" extrusionOk="0">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1"/>
            <p:cNvSpPr/>
            <p:nvPr/>
          </p:nvSpPr>
          <p:spPr>
            <a:xfrm>
              <a:off x="4780113" y="1679800"/>
              <a:ext cx="79200" cy="79225"/>
            </a:xfrm>
            <a:custGeom>
              <a:avLst/>
              <a:gdLst/>
              <a:ahLst/>
              <a:cxnLst/>
              <a:rect l="l" t="t" r="r" b="b"/>
              <a:pathLst>
                <a:path w="3168" h="3169" extrusionOk="0">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1"/>
            <p:cNvSpPr/>
            <p:nvPr/>
          </p:nvSpPr>
          <p:spPr>
            <a:xfrm>
              <a:off x="4975663" y="1429925"/>
              <a:ext cx="77925" cy="79200"/>
            </a:xfrm>
            <a:custGeom>
              <a:avLst/>
              <a:gdLst/>
              <a:ahLst/>
              <a:cxnLst/>
              <a:rect l="l" t="t" r="r" b="b"/>
              <a:pathLst>
                <a:path w="3117" h="3168" extrusionOk="0">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1"/>
            <p:cNvSpPr/>
            <p:nvPr/>
          </p:nvSpPr>
          <p:spPr>
            <a:xfrm>
              <a:off x="4780113" y="1429925"/>
              <a:ext cx="79200" cy="79200"/>
            </a:xfrm>
            <a:custGeom>
              <a:avLst/>
              <a:gdLst/>
              <a:ahLst/>
              <a:cxnLst/>
              <a:rect l="l" t="t" r="r" b="b"/>
              <a:pathLst>
                <a:path w="3168" h="3168" extrusionOk="0">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1"/>
            <p:cNvSpPr/>
            <p:nvPr/>
          </p:nvSpPr>
          <p:spPr>
            <a:xfrm>
              <a:off x="4772663" y="1422500"/>
              <a:ext cx="288350" cy="343950"/>
            </a:xfrm>
            <a:custGeom>
              <a:avLst/>
              <a:gdLst/>
              <a:ahLst/>
              <a:cxnLst/>
              <a:rect l="l" t="t" r="r" b="b"/>
              <a:pathLst>
                <a:path w="11534" h="13758" extrusionOk="0">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avLst/>
              <a:gdLst/>
              <a:ahLst/>
              <a:cxnLst/>
              <a:rect l="l" t="t" r="r" b="b"/>
              <a:pathLst>
                <a:path w="6798" h="5640" extrusionOk="0">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1"/>
            <p:cNvSpPr/>
            <p:nvPr/>
          </p:nvSpPr>
          <p:spPr>
            <a:xfrm>
              <a:off x="3271338" y="1422500"/>
              <a:ext cx="336275" cy="343950"/>
            </a:xfrm>
            <a:custGeom>
              <a:avLst/>
              <a:gdLst/>
              <a:ahLst/>
              <a:cxnLst/>
              <a:rect l="l" t="t" r="r" b="b"/>
              <a:pathLst>
                <a:path w="13451" h="13758" extrusionOk="0">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62"/>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199" name="Google Shape;1199;p62"/>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04800" algn="l" rtl="0">
              <a:spcBef>
                <a:spcPts val="1000"/>
              </a:spcBef>
              <a:spcAft>
                <a:spcPts val="0"/>
              </a:spcAft>
              <a:buSzPts val="1200"/>
              <a:buFont typeface="Inter"/>
              <a:buChar char="●"/>
            </a:pPr>
            <a:r>
              <a:rPr lang="en" u="sng">
                <a:hlinkClick r:id="rId3"/>
              </a:rPr>
              <a:t>Flat design geometric background</a:t>
            </a:r>
            <a:endParaRPr/>
          </a:p>
        </p:txBody>
      </p:sp>
      <p:grpSp>
        <p:nvGrpSpPr>
          <p:cNvPr id="1200" name="Google Shape;1200;p62"/>
          <p:cNvGrpSpPr/>
          <p:nvPr/>
        </p:nvGrpSpPr>
        <p:grpSpPr>
          <a:xfrm>
            <a:off x="5091543" y="2422716"/>
            <a:ext cx="1280500" cy="633456"/>
            <a:chOff x="5253650" y="2399000"/>
            <a:chExt cx="1366450" cy="675975"/>
          </a:xfrm>
        </p:grpSpPr>
        <p:sp>
          <p:nvSpPr>
            <p:cNvPr id="1201" name="Google Shape;1201;p62"/>
            <p:cNvSpPr/>
            <p:nvPr/>
          </p:nvSpPr>
          <p:spPr>
            <a:xfrm>
              <a:off x="6494425" y="2948075"/>
              <a:ext cx="125675" cy="126900"/>
            </a:xfrm>
            <a:custGeom>
              <a:avLst/>
              <a:gdLst/>
              <a:ahLst/>
              <a:cxnLst/>
              <a:rect l="l" t="t" r="r" b="b"/>
              <a:pathLst>
                <a:path w="5027" h="5076" extrusionOk="0">
                  <a:moveTo>
                    <a:pt x="2514" y="1"/>
                  </a:moveTo>
                  <a:cubicBezTo>
                    <a:pt x="1122" y="1"/>
                    <a:pt x="1" y="1134"/>
                    <a:pt x="1" y="2563"/>
                  </a:cubicBezTo>
                  <a:cubicBezTo>
                    <a:pt x="1" y="3955"/>
                    <a:pt x="1122" y="5076"/>
                    <a:pt x="2514" y="5076"/>
                  </a:cubicBezTo>
                  <a:cubicBezTo>
                    <a:pt x="3893" y="5076"/>
                    <a:pt x="5027" y="3955"/>
                    <a:pt x="5027" y="2563"/>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2"/>
            <p:cNvSpPr/>
            <p:nvPr/>
          </p:nvSpPr>
          <p:spPr>
            <a:xfrm>
              <a:off x="6245300" y="2948075"/>
              <a:ext cx="127200" cy="126900"/>
            </a:xfrm>
            <a:custGeom>
              <a:avLst/>
              <a:gdLst/>
              <a:ahLst/>
              <a:cxnLst/>
              <a:rect l="l" t="t" r="r" b="b"/>
              <a:pathLst>
                <a:path w="5088" h="5076" extrusionOk="0">
                  <a:moveTo>
                    <a:pt x="2525" y="1"/>
                  </a:moveTo>
                  <a:cubicBezTo>
                    <a:pt x="1133" y="1"/>
                    <a:pt x="0" y="1134"/>
                    <a:pt x="0" y="2563"/>
                  </a:cubicBezTo>
                  <a:cubicBezTo>
                    <a:pt x="0" y="3955"/>
                    <a:pt x="1133" y="5076"/>
                    <a:pt x="2525" y="5076"/>
                  </a:cubicBezTo>
                  <a:cubicBezTo>
                    <a:pt x="3954" y="5076"/>
                    <a:pt x="5088" y="3955"/>
                    <a:pt x="5088" y="2563"/>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5997700" y="2948075"/>
              <a:ext cx="125975" cy="126900"/>
            </a:xfrm>
            <a:custGeom>
              <a:avLst/>
              <a:gdLst/>
              <a:ahLst/>
              <a:cxnLst/>
              <a:rect l="l" t="t" r="r" b="b"/>
              <a:pathLst>
                <a:path w="5039" h="5076" extrusionOk="0">
                  <a:moveTo>
                    <a:pt x="2513" y="1"/>
                  </a:moveTo>
                  <a:cubicBezTo>
                    <a:pt x="1133" y="1"/>
                    <a:pt x="0" y="1134"/>
                    <a:pt x="0" y="2563"/>
                  </a:cubicBezTo>
                  <a:cubicBezTo>
                    <a:pt x="0" y="3955"/>
                    <a:pt x="1133" y="5076"/>
                    <a:pt x="2513" y="5076"/>
                  </a:cubicBezTo>
                  <a:cubicBezTo>
                    <a:pt x="3905" y="5076"/>
                    <a:pt x="5038" y="3955"/>
                    <a:pt x="5038" y="2563"/>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2"/>
            <p:cNvSpPr/>
            <p:nvPr/>
          </p:nvSpPr>
          <p:spPr>
            <a:xfrm>
              <a:off x="57501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55025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5253650" y="2948075"/>
              <a:ext cx="126900" cy="126900"/>
            </a:xfrm>
            <a:custGeom>
              <a:avLst/>
              <a:gdLst/>
              <a:ahLst/>
              <a:cxnLst/>
              <a:rect l="l" t="t" r="r" b="b"/>
              <a:pathLst>
                <a:path w="5076" h="5076" extrusionOk="0">
                  <a:moveTo>
                    <a:pt x="2514" y="1"/>
                  </a:moveTo>
                  <a:cubicBezTo>
                    <a:pt x="1122" y="1"/>
                    <a:pt x="1" y="1134"/>
                    <a:pt x="1" y="2563"/>
                  </a:cubicBezTo>
                  <a:cubicBezTo>
                    <a:pt x="1" y="3955"/>
                    <a:pt x="1122" y="5076"/>
                    <a:pt x="2514" y="5076"/>
                  </a:cubicBezTo>
                  <a:cubicBezTo>
                    <a:pt x="3943" y="5076"/>
                    <a:pt x="5076" y="3955"/>
                    <a:pt x="5076" y="2563"/>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2"/>
            <p:cNvSpPr/>
            <p:nvPr/>
          </p:nvSpPr>
          <p:spPr>
            <a:xfrm>
              <a:off x="6494425" y="2673375"/>
              <a:ext cx="125675" cy="127225"/>
            </a:xfrm>
            <a:custGeom>
              <a:avLst/>
              <a:gdLst/>
              <a:ahLst/>
              <a:cxnLst/>
              <a:rect l="l" t="t" r="r" b="b"/>
              <a:pathLst>
                <a:path w="5027" h="5089" extrusionOk="0">
                  <a:moveTo>
                    <a:pt x="2514" y="1"/>
                  </a:moveTo>
                  <a:cubicBezTo>
                    <a:pt x="1122" y="1"/>
                    <a:pt x="1" y="1134"/>
                    <a:pt x="1" y="2575"/>
                  </a:cubicBezTo>
                  <a:cubicBezTo>
                    <a:pt x="1" y="3955"/>
                    <a:pt x="1122" y="5088"/>
                    <a:pt x="2514" y="5088"/>
                  </a:cubicBezTo>
                  <a:cubicBezTo>
                    <a:pt x="3893" y="5088"/>
                    <a:pt x="5027" y="3955"/>
                    <a:pt x="5027" y="2575"/>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2"/>
            <p:cNvSpPr/>
            <p:nvPr/>
          </p:nvSpPr>
          <p:spPr>
            <a:xfrm>
              <a:off x="6245300" y="2673375"/>
              <a:ext cx="127200" cy="127225"/>
            </a:xfrm>
            <a:custGeom>
              <a:avLst/>
              <a:gdLst/>
              <a:ahLst/>
              <a:cxnLst/>
              <a:rect l="l" t="t" r="r" b="b"/>
              <a:pathLst>
                <a:path w="5088" h="5089" extrusionOk="0">
                  <a:moveTo>
                    <a:pt x="2525" y="1"/>
                  </a:moveTo>
                  <a:cubicBezTo>
                    <a:pt x="1133" y="1"/>
                    <a:pt x="0" y="1134"/>
                    <a:pt x="0" y="2575"/>
                  </a:cubicBezTo>
                  <a:cubicBezTo>
                    <a:pt x="0" y="3955"/>
                    <a:pt x="1133" y="5088"/>
                    <a:pt x="2525" y="5088"/>
                  </a:cubicBezTo>
                  <a:cubicBezTo>
                    <a:pt x="3954" y="5088"/>
                    <a:pt x="5088" y="3955"/>
                    <a:pt x="5088" y="2575"/>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5997700" y="2673375"/>
              <a:ext cx="125975" cy="127225"/>
            </a:xfrm>
            <a:custGeom>
              <a:avLst/>
              <a:gdLst/>
              <a:ahLst/>
              <a:cxnLst/>
              <a:rect l="l" t="t" r="r" b="b"/>
              <a:pathLst>
                <a:path w="5039" h="5089" extrusionOk="0">
                  <a:moveTo>
                    <a:pt x="2513" y="1"/>
                  </a:moveTo>
                  <a:cubicBezTo>
                    <a:pt x="1133" y="1"/>
                    <a:pt x="0" y="1134"/>
                    <a:pt x="0" y="2575"/>
                  </a:cubicBezTo>
                  <a:cubicBezTo>
                    <a:pt x="0" y="3955"/>
                    <a:pt x="1133" y="5088"/>
                    <a:pt x="2513" y="5088"/>
                  </a:cubicBezTo>
                  <a:cubicBezTo>
                    <a:pt x="3905" y="5088"/>
                    <a:pt x="5038" y="3955"/>
                    <a:pt x="5038" y="2575"/>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57501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2"/>
            <p:cNvSpPr/>
            <p:nvPr/>
          </p:nvSpPr>
          <p:spPr>
            <a:xfrm>
              <a:off x="55025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2"/>
            <p:cNvSpPr/>
            <p:nvPr/>
          </p:nvSpPr>
          <p:spPr>
            <a:xfrm>
              <a:off x="5253650" y="2673375"/>
              <a:ext cx="126900" cy="127225"/>
            </a:xfrm>
            <a:custGeom>
              <a:avLst/>
              <a:gdLst/>
              <a:ahLst/>
              <a:cxnLst/>
              <a:rect l="l" t="t" r="r" b="b"/>
              <a:pathLst>
                <a:path w="5076" h="5089" extrusionOk="0">
                  <a:moveTo>
                    <a:pt x="2514" y="1"/>
                  </a:moveTo>
                  <a:cubicBezTo>
                    <a:pt x="1122" y="1"/>
                    <a:pt x="1" y="1134"/>
                    <a:pt x="1" y="2575"/>
                  </a:cubicBezTo>
                  <a:cubicBezTo>
                    <a:pt x="1" y="3955"/>
                    <a:pt x="1122" y="5088"/>
                    <a:pt x="2514" y="5088"/>
                  </a:cubicBezTo>
                  <a:cubicBezTo>
                    <a:pt x="3943" y="5088"/>
                    <a:pt x="5076" y="3955"/>
                    <a:pt x="5076" y="2575"/>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2"/>
            <p:cNvSpPr/>
            <p:nvPr/>
          </p:nvSpPr>
          <p:spPr>
            <a:xfrm>
              <a:off x="6494425" y="2399000"/>
              <a:ext cx="125675" cy="126900"/>
            </a:xfrm>
            <a:custGeom>
              <a:avLst/>
              <a:gdLst/>
              <a:ahLst/>
              <a:cxnLst/>
              <a:rect l="l" t="t" r="r" b="b"/>
              <a:pathLst>
                <a:path w="5027" h="5076" extrusionOk="0">
                  <a:moveTo>
                    <a:pt x="2514" y="0"/>
                  </a:moveTo>
                  <a:cubicBezTo>
                    <a:pt x="1122" y="0"/>
                    <a:pt x="1" y="1121"/>
                    <a:pt x="1" y="2513"/>
                  </a:cubicBezTo>
                  <a:cubicBezTo>
                    <a:pt x="1" y="3942"/>
                    <a:pt x="1122" y="5075"/>
                    <a:pt x="2514" y="5075"/>
                  </a:cubicBezTo>
                  <a:cubicBezTo>
                    <a:pt x="3893" y="5075"/>
                    <a:pt x="5027" y="3942"/>
                    <a:pt x="5027" y="2513"/>
                  </a:cubicBezTo>
                  <a:cubicBezTo>
                    <a:pt x="5027" y="1121"/>
                    <a:pt x="389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2"/>
            <p:cNvSpPr/>
            <p:nvPr/>
          </p:nvSpPr>
          <p:spPr>
            <a:xfrm>
              <a:off x="6245300" y="2399000"/>
              <a:ext cx="127200" cy="126900"/>
            </a:xfrm>
            <a:custGeom>
              <a:avLst/>
              <a:gdLst/>
              <a:ahLst/>
              <a:cxnLst/>
              <a:rect l="l" t="t" r="r" b="b"/>
              <a:pathLst>
                <a:path w="5088" h="5076" extrusionOk="0">
                  <a:moveTo>
                    <a:pt x="2525" y="0"/>
                  </a:moveTo>
                  <a:cubicBezTo>
                    <a:pt x="1133" y="0"/>
                    <a:pt x="0" y="1121"/>
                    <a:pt x="0" y="2513"/>
                  </a:cubicBezTo>
                  <a:cubicBezTo>
                    <a:pt x="0" y="3942"/>
                    <a:pt x="1133" y="5075"/>
                    <a:pt x="2525" y="5075"/>
                  </a:cubicBezTo>
                  <a:cubicBezTo>
                    <a:pt x="3954" y="5075"/>
                    <a:pt x="5088" y="3942"/>
                    <a:pt x="5088" y="2513"/>
                  </a:cubicBezTo>
                  <a:cubicBezTo>
                    <a:pt x="5088" y="1121"/>
                    <a:pt x="3954" y="0"/>
                    <a:pt x="2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2"/>
            <p:cNvSpPr/>
            <p:nvPr/>
          </p:nvSpPr>
          <p:spPr>
            <a:xfrm>
              <a:off x="5997700" y="2399000"/>
              <a:ext cx="125975" cy="126900"/>
            </a:xfrm>
            <a:custGeom>
              <a:avLst/>
              <a:gdLst/>
              <a:ahLst/>
              <a:cxnLst/>
              <a:rect l="l" t="t" r="r" b="b"/>
              <a:pathLst>
                <a:path w="5039" h="5076" extrusionOk="0">
                  <a:moveTo>
                    <a:pt x="2513" y="0"/>
                  </a:moveTo>
                  <a:cubicBezTo>
                    <a:pt x="1133" y="0"/>
                    <a:pt x="0" y="1121"/>
                    <a:pt x="0" y="2513"/>
                  </a:cubicBezTo>
                  <a:cubicBezTo>
                    <a:pt x="0" y="3942"/>
                    <a:pt x="1133" y="5075"/>
                    <a:pt x="2513" y="5075"/>
                  </a:cubicBezTo>
                  <a:cubicBezTo>
                    <a:pt x="3905" y="5075"/>
                    <a:pt x="5038" y="3942"/>
                    <a:pt x="5038" y="2513"/>
                  </a:cubicBezTo>
                  <a:cubicBezTo>
                    <a:pt x="5038"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2"/>
            <p:cNvSpPr/>
            <p:nvPr/>
          </p:nvSpPr>
          <p:spPr>
            <a:xfrm>
              <a:off x="57501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2"/>
            <p:cNvSpPr/>
            <p:nvPr/>
          </p:nvSpPr>
          <p:spPr>
            <a:xfrm>
              <a:off x="55025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2"/>
            <p:cNvSpPr/>
            <p:nvPr/>
          </p:nvSpPr>
          <p:spPr>
            <a:xfrm>
              <a:off x="5253650" y="2399000"/>
              <a:ext cx="126900" cy="126900"/>
            </a:xfrm>
            <a:custGeom>
              <a:avLst/>
              <a:gdLst/>
              <a:ahLst/>
              <a:cxnLst/>
              <a:rect l="l" t="t" r="r" b="b"/>
              <a:pathLst>
                <a:path w="5076" h="5076" extrusionOk="0">
                  <a:moveTo>
                    <a:pt x="2514" y="0"/>
                  </a:moveTo>
                  <a:cubicBezTo>
                    <a:pt x="1122" y="0"/>
                    <a:pt x="1" y="1121"/>
                    <a:pt x="1" y="2513"/>
                  </a:cubicBezTo>
                  <a:cubicBezTo>
                    <a:pt x="1" y="3942"/>
                    <a:pt x="1122" y="5075"/>
                    <a:pt x="2514" y="5075"/>
                  </a:cubicBezTo>
                  <a:cubicBezTo>
                    <a:pt x="3943" y="5075"/>
                    <a:pt x="5076" y="3942"/>
                    <a:pt x="5076" y="2513"/>
                  </a:cubicBezTo>
                  <a:cubicBezTo>
                    <a:pt x="5076" y="1121"/>
                    <a:pt x="394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62"/>
          <p:cNvGrpSpPr/>
          <p:nvPr/>
        </p:nvGrpSpPr>
        <p:grpSpPr>
          <a:xfrm>
            <a:off x="2543656" y="3531144"/>
            <a:ext cx="691453" cy="690500"/>
            <a:chOff x="2490338" y="3507038"/>
            <a:chExt cx="889100" cy="887875"/>
          </a:xfrm>
        </p:grpSpPr>
        <p:sp>
          <p:nvSpPr>
            <p:cNvPr id="1220" name="Google Shape;1220;p62"/>
            <p:cNvSpPr/>
            <p:nvPr/>
          </p:nvSpPr>
          <p:spPr>
            <a:xfrm>
              <a:off x="2816775" y="3507038"/>
              <a:ext cx="236225" cy="887875"/>
            </a:xfrm>
            <a:custGeom>
              <a:avLst/>
              <a:gdLst/>
              <a:ahLst/>
              <a:cxnLst/>
              <a:rect l="l" t="t" r="r" b="b"/>
              <a:pathLst>
                <a:path w="9449" h="35515" extrusionOk="0">
                  <a:moveTo>
                    <a:pt x="0" y="0"/>
                  </a:moveTo>
                  <a:lnTo>
                    <a:pt x="0" y="35514"/>
                  </a:lnTo>
                  <a:lnTo>
                    <a:pt x="9449" y="35514"/>
                  </a:lnTo>
                  <a:lnTo>
                    <a:pt x="94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2"/>
            <p:cNvSpPr/>
            <p:nvPr/>
          </p:nvSpPr>
          <p:spPr>
            <a:xfrm>
              <a:off x="2490338" y="3832863"/>
              <a:ext cx="889100" cy="236225"/>
            </a:xfrm>
            <a:custGeom>
              <a:avLst/>
              <a:gdLst/>
              <a:ahLst/>
              <a:cxnLst/>
              <a:rect l="l" t="t" r="r" b="b"/>
              <a:pathLst>
                <a:path w="35564" h="9449" extrusionOk="0">
                  <a:moveTo>
                    <a:pt x="0" y="0"/>
                  </a:moveTo>
                  <a:lnTo>
                    <a:pt x="0" y="9448"/>
                  </a:lnTo>
                  <a:lnTo>
                    <a:pt x="35564" y="9448"/>
                  </a:lnTo>
                  <a:lnTo>
                    <a:pt x="355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62"/>
          <p:cNvGrpSpPr/>
          <p:nvPr/>
        </p:nvGrpSpPr>
        <p:grpSpPr>
          <a:xfrm>
            <a:off x="3631224" y="2267439"/>
            <a:ext cx="1156686" cy="944011"/>
            <a:chOff x="3783150" y="2233300"/>
            <a:chExt cx="1234325" cy="1007375"/>
          </a:xfrm>
        </p:grpSpPr>
        <p:sp>
          <p:nvSpPr>
            <p:cNvPr id="1223" name="Google Shape;1223;p62"/>
            <p:cNvSpPr/>
            <p:nvPr/>
          </p:nvSpPr>
          <p:spPr>
            <a:xfrm>
              <a:off x="4379675" y="2504000"/>
              <a:ext cx="637800" cy="736675"/>
            </a:xfrm>
            <a:custGeom>
              <a:avLst/>
              <a:gdLst/>
              <a:ahLst/>
              <a:cxnLst/>
              <a:rect l="l" t="t" r="r" b="b"/>
              <a:pathLst>
                <a:path w="25512" h="29467" extrusionOk="0">
                  <a:moveTo>
                    <a:pt x="0" y="1"/>
                  </a:moveTo>
                  <a:lnTo>
                    <a:pt x="7293" y="14733"/>
                  </a:lnTo>
                  <a:lnTo>
                    <a:pt x="0" y="29466"/>
                  </a:lnTo>
                  <a:lnTo>
                    <a:pt x="16987" y="29466"/>
                  </a:lnTo>
                  <a:lnTo>
                    <a:pt x="25512" y="14733"/>
                  </a:lnTo>
                  <a:lnTo>
                    <a:pt x="16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2"/>
            <p:cNvSpPr/>
            <p:nvPr/>
          </p:nvSpPr>
          <p:spPr>
            <a:xfrm>
              <a:off x="3783150" y="2233300"/>
              <a:ext cx="639050" cy="736675"/>
            </a:xfrm>
            <a:custGeom>
              <a:avLst/>
              <a:gdLst/>
              <a:ahLst/>
              <a:cxnLst/>
              <a:rect l="l" t="t" r="r" b="b"/>
              <a:pathLst>
                <a:path w="25562" h="29467" extrusionOk="0">
                  <a:moveTo>
                    <a:pt x="8512" y="1"/>
                  </a:moveTo>
                  <a:lnTo>
                    <a:pt x="0" y="14734"/>
                  </a:lnTo>
                  <a:lnTo>
                    <a:pt x="8512" y="29466"/>
                  </a:lnTo>
                  <a:lnTo>
                    <a:pt x="25561" y="29466"/>
                  </a:lnTo>
                  <a:lnTo>
                    <a:pt x="18269" y="14734"/>
                  </a:lnTo>
                  <a:lnTo>
                    <a:pt x="255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62"/>
          <p:cNvGrpSpPr/>
          <p:nvPr/>
        </p:nvGrpSpPr>
        <p:grpSpPr>
          <a:xfrm>
            <a:off x="5945316" y="3632290"/>
            <a:ext cx="532762" cy="490032"/>
            <a:chOff x="6233900" y="3702575"/>
            <a:chExt cx="541425" cy="498000"/>
          </a:xfrm>
        </p:grpSpPr>
        <p:sp>
          <p:nvSpPr>
            <p:cNvPr id="1226" name="Google Shape;1226;p62"/>
            <p:cNvSpPr/>
            <p:nvPr/>
          </p:nvSpPr>
          <p:spPr>
            <a:xfrm>
              <a:off x="6673975" y="3702575"/>
              <a:ext cx="101350" cy="100125"/>
            </a:xfrm>
            <a:custGeom>
              <a:avLst/>
              <a:gdLst/>
              <a:ahLst/>
              <a:cxnLst/>
              <a:rect l="l" t="t" r="r" b="b"/>
              <a:pathLst>
                <a:path w="4054" h="4005" extrusionOk="0">
                  <a:moveTo>
                    <a:pt x="2008" y="1"/>
                  </a:moveTo>
                  <a:cubicBezTo>
                    <a:pt x="924" y="1"/>
                    <a:pt x="0" y="875"/>
                    <a:pt x="0" y="1996"/>
                  </a:cubicBezTo>
                  <a:cubicBezTo>
                    <a:pt x="0" y="3130"/>
                    <a:pt x="924" y="4004"/>
                    <a:pt x="2008" y="4004"/>
                  </a:cubicBezTo>
                  <a:cubicBezTo>
                    <a:pt x="3129" y="4004"/>
                    <a:pt x="4053" y="3130"/>
                    <a:pt x="4053" y="1996"/>
                  </a:cubicBezTo>
                  <a:cubicBezTo>
                    <a:pt x="4053" y="875"/>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2"/>
            <p:cNvSpPr/>
            <p:nvPr/>
          </p:nvSpPr>
          <p:spPr>
            <a:xfrm>
              <a:off x="6673975" y="3900300"/>
              <a:ext cx="101350" cy="101325"/>
            </a:xfrm>
            <a:custGeom>
              <a:avLst/>
              <a:gdLst/>
              <a:ahLst/>
              <a:cxnLst/>
              <a:rect l="l" t="t" r="r" b="b"/>
              <a:pathLst>
                <a:path w="4054" h="4053" extrusionOk="0">
                  <a:moveTo>
                    <a:pt x="2008" y="0"/>
                  </a:moveTo>
                  <a:cubicBezTo>
                    <a:pt x="924" y="0"/>
                    <a:pt x="0" y="924"/>
                    <a:pt x="0" y="2045"/>
                  </a:cubicBezTo>
                  <a:cubicBezTo>
                    <a:pt x="0" y="3129"/>
                    <a:pt x="924" y="4053"/>
                    <a:pt x="2008" y="4053"/>
                  </a:cubicBezTo>
                  <a:cubicBezTo>
                    <a:pt x="3129" y="4053"/>
                    <a:pt x="4053" y="3129"/>
                    <a:pt x="4053" y="2045"/>
                  </a:cubicBezTo>
                  <a:cubicBezTo>
                    <a:pt x="4053" y="924"/>
                    <a:pt x="3129" y="0"/>
                    <a:pt x="2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2"/>
            <p:cNvSpPr/>
            <p:nvPr/>
          </p:nvSpPr>
          <p:spPr>
            <a:xfrm>
              <a:off x="6673975" y="4098925"/>
              <a:ext cx="101350" cy="101650"/>
            </a:xfrm>
            <a:custGeom>
              <a:avLst/>
              <a:gdLst/>
              <a:ahLst/>
              <a:cxnLst/>
              <a:rect l="l" t="t" r="r" b="b"/>
              <a:pathLst>
                <a:path w="4054" h="4066" extrusionOk="0">
                  <a:moveTo>
                    <a:pt x="2008" y="1"/>
                  </a:moveTo>
                  <a:cubicBezTo>
                    <a:pt x="924" y="1"/>
                    <a:pt x="0" y="924"/>
                    <a:pt x="0" y="2008"/>
                  </a:cubicBezTo>
                  <a:cubicBezTo>
                    <a:pt x="0" y="3142"/>
                    <a:pt x="924" y="4066"/>
                    <a:pt x="2008" y="4066"/>
                  </a:cubicBezTo>
                  <a:cubicBezTo>
                    <a:pt x="3129" y="4066"/>
                    <a:pt x="4053" y="3142"/>
                    <a:pt x="4053" y="2008"/>
                  </a:cubicBezTo>
                  <a:cubicBezTo>
                    <a:pt x="4053" y="924"/>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2"/>
            <p:cNvSpPr/>
            <p:nvPr/>
          </p:nvSpPr>
          <p:spPr>
            <a:xfrm>
              <a:off x="6453175" y="3702575"/>
              <a:ext cx="101650" cy="100125"/>
            </a:xfrm>
            <a:custGeom>
              <a:avLst/>
              <a:gdLst/>
              <a:ahLst/>
              <a:cxnLst/>
              <a:rect l="l" t="t" r="r" b="b"/>
              <a:pathLst>
                <a:path w="4066" h="4005" extrusionOk="0">
                  <a:moveTo>
                    <a:pt x="2057" y="1"/>
                  </a:moveTo>
                  <a:cubicBezTo>
                    <a:pt x="924" y="1"/>
                    <a:pt x="0" y="875"/>
                    <a:pt x="0" y="1996"/>
                  </a:cubicBezTo>
                  <a:cubicBezTo>
                    <a:pt x="0" y="3130"/>
                    <a:pt x="924" y="4004"/>
                    <a:pt x="2057" y="4004"/>
                  </a:cubicBezTo>
                  <a:cubicBezTo>
                    <a:pt x="3190" y="4004"/>
                    <a:pt x="4065" y="3130"/>
                    <a:pt x="4065" y="1996"/>
                  </a:cubicBezTo>
                  <a:cubicBezTo>
                    <a:pt x="4065" y="875"/>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2"/>
            <p:cNvSpPr/>
            <p:nvPr/>
          </p:nvSpPr>
          <p:spPr>
            <a:xfrm>
              <a:off x="6453175" y="3900300"/>
              <a:ext cx="101650" cy="101325"/>
            </a:xfrm>
            <a:custGeom>
              <a:avLst/>
              <a:gdLst/>
              <a:ahLst/>
              <a:cxnLst/>
              <a:rect l="l" t="t" r="r" b="b"/>
              <a:pathLst>
                <a:path w="4066" h="4053" extrusionOk="0">
                  <a:moveTo>
                    <a:pt x="2057" y="0"/>
                  </a:moveTo>
                  <a:cubicBezTo>
                    <a:pt x="924" y="0"/>
                    <a:pt x="0" y="924"/>
                    <a:pt x="0" y="2045"/>
                  </a:cubicBezTo>
                  <a:cubicBezTo>
                    <a:pt x="0" y="3129"/>
                    <a:pt x="924" y="4053"/>
                    <a:pt x="2057" y="4053"/>
                  </a:cubicBezTo>
                  <a:cubicBezTo>
                    <a:pt x="3190" y="4053"/>
                    <a:pt x="4065" y="3129"/>
                    <a:pt x="4065" y="2045"/>
                  </a:cubicBezTo>
                  <a:cubicBezTo>
                    <a:pt x="4065" y="924"/>
                    <a:pt x="3190" y="0"/>
                    <a:pt x="2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2"/>
            <p:cNvSpPr/>
            <p:nvPr/>
          </p:nvSpPr>
          <p:spPr>
            <a:xfrm>
              <a:off x="6453175" y="4098925"/>
              <a:ext cx="101650" cy="101650"/>
            </a:xfrm>
            <a:custGeom>
              <a:avLst/>
              <a:gdLst/>
              <a:ahLst/>
              <a:cxnLst/>
              <a:rect l="l" t="t" r="r" b="b"/>
              <a:pathLst>
                <a:path w="4066" h="4066" extrusionOk="0">
                  <a:moveTo>
                    <a:pt x="2057" y="1"/>
                  </a:moveTo>
                  <a:cubicBezTo>
                    <a:pt x="924" y="1"/>
                    <a:pt x="0" y="924"/>
                    <a:pt x="0" y="2008"/>
                  </a:cubicBezTo>
                  <a:cubicBezTo>
                    <a:pt x="0" y="3142"/>
                    <a:pt x="924" y="4066"/>
                    <a:pt x="2057" y="4066"/>
                  </a:cubicBezTo>
                  <a:cubicBezTo>
                    <a:pt x="3190" y="4066"/>
                    <a:pt x="4065" y="3142"/>
                    <a:pt x="4065" y="2008"/>
                  </a:cubicBezTo>
                  <a:cubicBezTo>
                    <a:pt x="4065" y="924"/>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2"/>
            <p:cNvSpPr/>
            <p:nvPr/>
          </p:nvSpPr>
          <p:spPr>
            <a:xfrm>
              <a:off x="6233900" y="3702575"/>
              <a:ext cx="101350" cy="100125"/>
            </a:xfrm>
            <a:custGeom>
              <a:avLst/>
              <a:gdLst/>
              <a:ahLst/>
              <a:cxnLst/>
              <a:rect l="l" t="t" r="r" b="b"/>
              <a:pathLst>
                <a:path w="4054" h="4005" extrusionOk="0">
                  <a:moveTo>
                    <a:pt x="1996" y="1"/>
                  </a:moveTo>
                  <a:cubicBezTo>
                    <a:pt x="924" y="1"/>
                    <a:pt x="0" y="875"/>
                    <a:pt x="0" y="1996"/>
                  </a:cubicBezTo>
                  <a:cubicBezTo>
                    <a:pt x="0" y="3130"/>
                    <a:pt x="924" y="4004"/>
                    <a:pt x="1996" y="4004"/>
                  </a:cubicBezTo>
                  <a:cubicBezTo>
                    <a:pt x="3129" y="4004"/>
                    <a:pt x="4053" y="3130"/>
                    <a:pt x="4053" y="1996"/>
                  </a:cubicBezTo>
                  <a:cubicBezTo>
                    <a:pt x="4053" y="875"/>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2"/>
            <p:cNvSpPr/>
            <p:nvPr/>
          </p:nvSpPr>
          <p:spPr>
            <a:xfrm>
              <a:off x="6233900" y="3900300"/>
              <a:ext cx="101350" cy="101325"/>
            </a:xfrm>
            <a:custGeom>
              <a:avLst/>
              <a:gdLst/>
              <a:ahLst/>
              <a:cxnLst/>
              <a:rect l="l" t="t" r="r" b="b"/>
              <a:pathLst>
                <a:path w="4054" h="4053" extrusionOk="0">
                  <a:moveTo>
                    <a:pt x="1996" y="0"/>
                  </a:moveTo>
                  <a:cubicBezTo>
                    <a:pt x="924" y="0"/>
                    <a:pt x="0" y="924"/>
                    <a:pt x="0" y="2045"/>
                  </a:cubicBezTo>
                  <a:cubicBezTo>
                    <a:pt x="0" y="3129"/>
                    <a:pt x="924" y="4053"/>
                    <a:pt x="1996" y="4053"/>
                  </a:cubicBezTo>
                  <a:cubicBezTo>
                    <a:pt x="3129" y="4053"/>
                    <a:pt x="4053" y="3129"/>
                    <a:pt x="4053" y="2045"/>
                  </a:cubicBezTo>
                  <a:cubicBezTo>
                    <a:pt x="4053" y="924"/>
                    <a:pt x="3129" y="0"/>
                    <a:pt x="1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2"/>
            <p:cNvSpPr/>
            <p:nvPr/>
          </p:nvSpPr>
          <p:spPr>
            <a:xfrm>
              <a:off x="6233900" y="4098925"/>
              <a:ext cx="101350" cy="101650"/>
            </a:xfrm>
            <a:custGeom>
              <a:avLst/>
              <a:gdLst/>
              <a:ahLst/>
              <a:cxnLst/>
              <a:rect l="l" t="t" r="r" b="b"/>
              <a:pathLst>
                <a:path w="4054" h="4066" extrusionOk="0">
                  <a:moveTo>
                    <a:pt x="1996" y="1"/>
                  </a:moveTo>
                  <a:cubicBezTo>
                    <a:pt x="924" y="1"/>
                    <a:pt x="0" y="924"/>
                    <a:pt x="0" y="2008"/>
                  </a:cubicBezTo>
                  <a:cubicBezTo>
                    <a:pt x="0" y="3142"/>
                    <a:pt x="924" y="4066"/>
                    <a:pt x="1996" y="4066"/>
                  </a:cubicBezTo>
                  <a:cubicBezTo>
                    <a:pt x="3129" y="4066"/>
                    <a:pt x="4053" y="3142"/>
                    <a:pt x="4053" y="2008"/>
                  </a:cubicBezTo>
                  <a:cubicBezTo>
                    <a:pt x="4053" y="924"/>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62"/>
          <p:cNvGrpSpPr/>
          <p:nvPr/>
        </p:nvGrpSpPr>
        <p:grpSpPr>
          <a:xfrm>
            <a:off x="6828517" y="3337982"/>
            <a:ext cx="1016144" cy="1016144"/>
            <a:chOff x="7050000" y="3408800"/>
            <a:chExt cx="1084350" cy="1084350"/>
          </a:xfrm>
        </p:grpSpPr>
        <p:sp>
          <p:nvSpPr>
            <p:cNvPr id="1236" name="Google Shape;1236;p62"/>
            <p:cNvSpPr/>
            <p:nvPr/>
          </p:nvSpPr>
          <p:spPr>
            <a:xfrm>
              <a:off x="7377050" y="3735850"/>
              <a:ext cx="431150" cy="431150"/>
            </a:xfrm>
            <a:custGeom>
              <a:avLst/>
              <a:gdLst/>
              <a:ahLst/>
              <a:cxnLst/>
              <a:rect l="l" t="t" r="r" b="b"/>
              <a:pathLst>
                <a:path w="17246" h="17246" extrusionOk="0">
                  <a:moveTo>
                    <a:pt x="8623" y="0"/>
                  </a:moveTo>
                  <a:cubicBezTo>
                    <a:pt x="3856" y="0"/>
                    <a:pt x="0" y="3856"/>
                    <a:pt x="0" y="8623"/>
                  </a:cubicBezTo>
                  <a:cubicBezTo>
                    <a:pt x="0" y="13403"/>
                    <a:pt x="3856" y="17246"/>
                    <a:pt x="8623" y="17246"/>
                  </a:cubicBezTo>
                  <a:cubicBezTo>
                    <a:pt x="13353" y="17246"/>
                    <a:pt x="17246" y="13403"/>
                    <a:pt x="17246" y="8623"/>
                  </a:cubicBezTo>
                  <a:cubicBezTo>
                    <a:pt x="17246" y="3856"/>
                    <a:pt x="13353"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7228300" y="3587100"/>
              <a:ext cx="727725" cy="727425"/>
            </a:xfrm>
            <a:custGeom>
              <a:avLst/>
              <a:gdLst/>
              <a:ahLst/>
              <a:cxnLst/>
              <a:rect l="l" t="t" r="r" b="b"/>
              <a:pathLst>
                <a:path w="29109" h="29097" extrusionOk="0">
                  <a:moveTo>
                    <a:pt x="14573" y="1232"/>
                  </a:moveTo>
                  <a:cubicBezTo>
                    <a:pt x="21915" y="1232"/>
                    <a:pt x="27877" y="7231"/>
                    <a:pt x="27877" y="14573"/>
                  </a:cubicBezTo>
                  <a:cubicBezTo>
                    <a:pt x="27877" y="21915"/>
                    <a:pt x="21915" y="27865"/>
                    <a:pt x="14573" y="27865"/>
                  </a:cubicBezTo>
                  <a:cubicBezTo>
                    <a:pt x="7244" y="27865"/>
                    <a:pt x="1232" y="21915"/>
                    <a:pt x="1232" y="14573"/>
                  </a:cubicBezTo>
                  <a:cubicBezTo>
                    <a:pt x="1232" y="7231"/>
                    <a:pt x="7244" y="1232"/>
                    <a:pt x="14573" y="1232"/>
                  </a:cubicBezTo>
                  <a:close/>
                  <a:moveTo>
                    <a:pt x="14573" y="0"/>
                  </a:moveTo>
                  <a:cubicBezTo>
                    <a:pt x="6517" y="0"/>
                    <a:pt x="0" y="6517"/>
                    <a:pt x="0" y="14573"/>
                  </a:cubicBezTo>
                  <a:cubicBezTo>
                    <a:pt x="0" y="22580"/>
                    <a:pt x="6517" y="29096"/>
                    <a:pt x="14573" y="29096"/>
                  </a:cubicBezTo>
                  <a:cubicBezTo>
                    <a:pt x="22580" y="29096"/>
                    <a:pt x="29109" y="22580"/>
                    <a:pt x="29109" y="14573"/>
                  </a:cubicBezTo>
                  <a:cubicBezTo>
                    <a:pt x="29109" y="6517"/>
                    <a:pt x="22580" y="0"/>
                    <a:pt x="14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050000" y="3408800"/>
              <a:ext cx="1084350" cy="1084350"/>
            </a:xfrm>
            <a:custGeom>
              <a:avLst/>
              <a:gdLst/>
              <a:ahLst/>
              <a:cxnLst/>
              <a:rect l="l" t="t" r="r" b="b"/>
              <a:pathLst>
                <a:path w="43374" h="43374" extrusionOk="0">
                  <a:moveTo>
                    <a:pt x="21705" y="1232"/>
                  </a:moveTo>
                  <a:cubicBezTo>
                    <a:pt x="32952" y="1232"/>
                    <a:pt x="42141" y="10421"/>
                    <a:pt x="42141" y="21705"/>
                  </a:cubicBezTo>
                  <a:cubicBezTo>
                    <a:pt x="42141" y="33001"/>
                    <a:pt x="32952" y="42141"/>
                    <a:pt x="21705" y="42141"/>
                  </a:cubicBezTo>
                  <a:cubicBezTo>
                    <a:pt x="10421" y="42141"/>
                    <a:pt x="1232" y="33001"/>
                    <a:pt x="1232" y="21705"/>
                  </a:cubicBezTo>
                  <a:cubicBezTo>
                    <a:pt x="1232" y="10421"/>
                    <a:pt x="10421" y="1232"/>
                    <a:pt x="21705" y="1232"/>
                  </a:cubicBezTo>
                  <a:close/>
                  <a:moveTo>
                    <a:pt x="21705" y="0"/>
                  </a:moveTo>
                  <a:cubicBezTo>
                    <a:pt x="9756" y="0"/>
                    <a:pt x="0" y="9744"/>
                    <a:pt x="0" y="21705"/>
                  </a:cubicBezTo>
                  <a:cubicBezTo>
                    <a:pt x="0" y="33666"/>
                    <a:pt x="9756" y="43373"/>
                    <a:pt x="21705" y="43373"/>
                  </a:cubicBezTo>
                  <a:cubicBezTo>
                    <a:pt x="33666" y="43373"/>
                    <a:pt x="43373" y="33666"/>
                    <a:pt x="43373" y="21705"/>
                  </a:cubicBezTo>
                  <a:cubicBezTo>
                    <a:pt x="43373" y="9744"/>
                    <a:pt x="33666" y="0"/>
                    <a:pt x="21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62"/>
          <p:cNvGrpSpPr/>
          <p:nvPr/>
        </p:nvGrpSpPr>
        <p:grpSpPr>
          <a:xfrm>
            <a:off x="6609468" y="2376822"/>
            <a:ext cx="1235192" cy="725245"/>
            <a:chOff x="6961300" y="2350025"/>
            <a:chExt cx="1318100" cy="773925"/>
          </a:xfrm>
        </p:grpSpPr>
        <p:sp>
          <p:nvSpPr>
            <p:cNvPr id="1240" name="Google Shape;1240;p62"/>
            <p:cNvSpPr/>
            <p:nvPr/>
          </p:nvSpPr>
          <p:spPr>
            <a:xfrm>
              <a:off x="7615700" y="2350025"/>
              <a:ext cx="663700" cy="773925"/>
            </a:xfrm>
            <a:custGeom>
              <a:avLst/>
              <a:gdLst/>
              <a:ahLst/>
              <a:cxnLst/>
              <a:rect l="l" t="t" r="r" b="b"/>
              <a:pathLst>
                <a:path w="26548" h="30957" extrusionOk="0">
                  <a:moveTo>
                    <a:pt x="15818" y="1"/>
                  </a:moveTo>
                  <a:lnTo>
                    <a:pt x="1" y="15817"/>
                  </a:lnTo>
                  <a:lnTo>
                    <a:pt x="15202" y="30957"/>
                  </a:lnTo>
                  <a:lnTo>
                    <a:pt x="25870" y="30957"/>
                  </a:lnTo>
                  <a:lnTo>
                    <a:pt x="10730" y="15817"/>
                  </a:lnTo>
                  <a:lnTo>
                    <a:pt x="265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6961300" y="2350025"/>
              <a:ext cx="662125" cy="773925"/>
            </a:xfrm>
            <a:custGeom>
              <a:avLst/>
              <a:gdLst/>
              <a:ahLst/>
              <a:cxnLst/>
              <a:rect l="l" t="t" r="r" b="b"/>
              <a:pathLst>
                <a:path w="26485" h="30957" extrusionOk="0">
                  <a:moveTo>
                    <a:pt x="15817" y="1"/>
                  </a:moveTo>
                  <a:lnTo>
                    <a:pt x="0" y="15817"/>
                  </a:lnTo>
                  <a:lnTo>
                    <a:pt x="15152" y="30957"/>
                  </a:lnTo>
                  <a:lnTo>
                    <a:pt x="25869" y="30957"/>
                  </a:lnTo>
                  <a:lnTo>
                    <a:pt x="10730" y="15817"/>
                  </a:lnTo>
                  <a:lnTo>
                    <a:pt x="264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62"/>
          <p:cNvSpPr/>
          <p:nvPr/>
        </p:nvSpPr>
        <p:spPr>
          <a:xfrm>
            <a:off x="2343273" y="2246975"/>
            <a:ext cx="986134" cy="984962"/>
          </a:xfrm>
          <a:custGeom>
            <a:avLst/>
            <a:gdLst/>
            <a:ahLst/>
            <a:cxnLst/>
            <a:rect l="l" t="t" r="r" b="b"/>
            <a:pathLst>
              <a:path w="42093" h="42043" extrusionOk="0">
                <a:moveTo>
                  <a:pt x="21040" y="0"/>
                </a:moveTo>
                <a:cubicBezTo>
                  <a:pt x="9449" y="0"/>
                  <a:pt x="0" y="9399"/>
                  <a:pt x="0" y="21052"/>
                </a:cubicBezTo>
                <a:cubicBezTo>
                  <a:pt x="0" y="32644"/>
                  <a:pt x="9449" y="42043"/>
                  <a:pt x="21040" y="42043"/>
                </a:cubicBezTo>
                <a:cubicBezTo>
                  <a:pt x="32644" y="42043"/>
                  <a:pt x="42092" y="32644"/>
                  <a:pt x="42092" y="21052"/>
                </a:cubicBezTo>
                <a:cubicBezTo>
                  <a:pt x="42092" y="9399"/>
                  <a:pt x="32644" y="0"/>
                  <a:pt x="2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1069399" y="2221124"/>
            <a:ext cx="1034953" cy="1036661"/>
          </a:xfrm>
          <a:custGeom>
            <a:avLst/>
            <a:gdLst/>
            <a:ahLst/>
            <a:cxnLst/>
            <a:rect l="l" t="t" r="r" b="b"/>
            <a:pathLst>
              <a:path w="36956" h="37017" extrusionOk="0">
                <a:moveTo>
                  <a:pt x="18478" y="0"/>
                </a:moveTo>
                <a:lnTo>
                  <a:pt x="0" y="18539"/>
                </a:lnTo>
                <a:lnTo>
                  <a:pt x="18478" y="37017"/>
                </a:lnTo>
                <a:lnTo>
                  <a:pt x="36955" y="18539"/>
                </a:lnTo>
                <a:lnTo>
                  <a:pt x="18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1241139" y="3531360"/>
            <a:ext cx="691486" cy="691463"/>
          </a:xfrm>
          <a:custGeom>
            <a:avLst/>
            <a:gdLst/>
            <a:ahLst/>
            <a:cxnLst/>
            <a:rect l="l" t="t" r="r" b="b"/>
            <a:pathLst>
              <a:path w="29516" h="29515" extrusionOk="0">
                <a:moveTo>
                  <a:pt x="0" y="0"/>
                </a:moveTo>
                <a:lnTo>
                  <a:pt x="0" y="29515"/>
                </a:lnTo>
                <a:lnTo>
                  <a:pt x="29515" y="29515"/>
                </a:lnTo>
                <a:lnTo>
                  <a:pt x="295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3846186" y="3531161"/>
            <a:ext cx="798325" cy="691436"/>
          </a:xfrm>
          <a:custGeom>
            <a:avLst/>
            <a:gdLst/>
            <a:ahLst/>
            <a:cxnLst/>
            <a:rect l="l" t="t" r="r" b="b"/>
            <a:pathLst>
              <a:path w="40294" h="34899" extrusionOk="0">
                <a:moveTo>
                  <a:pt x="10064" y="0"/>
                </a:moveTo>
                <a:lnTo>
                  <a:pt x="0" y="17443"/>
                </a:lnTo>
                <a:lnTo>
                  <a:pt x="10064" y="34898"/>
                </a:lnTo>
                <a:lnTo>
                  <a:pt x="30242" y="34898"/>
                </a:lnTo>
                <a:lnTo>
                  <a:pt x="40294" y="17443"/>
                </a:lnTo>
                <a:lnTo>
                  <a:pt x="302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4926181" y="3557704"/>
            <a:ext cx="737287" cy="638813"/>
          </a:xfrm>
          <a:custGeom>
            <a:avLst/>
            <a:gdLst/>
            <a:ahLst/>
            <a:cxnLst/>
            <a:rect l="l" t="t" r="r" b="b"/>
            <a:pathLst>
              <a:path w="29971" h="25968" extrusionOk="0">
                <a:moveTo>
                  <a:pt x="14992" y="0"/>
                </a:moveTo>
                <a:lnTo>
                  <a:pt x="0" y="25968"/>
                </a:lnTo>
                <a:lnTo>
                  <a:pt x="29971" y="25968"/>
                </a:lnTo>
                <a:lnTo>
                  <a:pt x="14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63"/>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52" name="Google Shape;1252;p63"/>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Icons</a:t>
            </a:r>
            <a:endParaRPr b="1"/>
          </a:p>
          <a:p>
            <a:pPr marL="241300" lvl="0" indent="-203200" algn="l" rtl="0">
              <a:spcBef>
                <a:spcPts val="300"/>
              </a:spcBef>
              <a:spcAft>
                <a:spcPts val="0"/>
              </a:spcAft>
              <a:buSzPts val="1200"/>
              <a:buFont typeface="Inter"/>
              <a:buChar char="●"/>
            </a:pPr>
            <a:r>
              <a:rPr lang="en" u="sng">
                <a:hlinkClick r:id="rId3"/>
              </a:rPr>
              <a:t>Icon Pack: Books | Outline</a:t>
            </a:r>
            <a:endParaRPr u="sng"/>
          </a:p>
          <a:p>
            <a:pPr marL="0" lvl="0" indent="0" algn="l" rtl="0">
              <a:spcBef>
                <a:spcPts val="1000"/>
              </a:spcBef>
              <a:spcAft>
                <a:spcPts val="0"/>
              </a:spcAft>
              <a:buNone/>
            </a:pPr>
            <a:r>
              <a:rPr lang="en" b="1"/>
              <a:t>Photos</a:t>
            </a:r>
            <a:endParaRPr b="1"/>
          </a:p>
          <a:p>
            <a:pPr marL="241300" lvl="0" indent="-203200" algn="l" rtl="0">
              <a:spcBef>
                <a:spcPts val="300"/>
              </a:spcBef>
              <a:spcAft>
                <a:spcPts val="0"/>
              </a:spcAft>
              <a:buSzPts val="1200"/>
              <a:buFont typeface="Inter"/>
              <a:buChar char="●"/>
            </a:pPr>
            <a:r>
              <a:rPr lang="en" u="sng">
                <a:hlinkClick r:id="rId4"/>
              </a:rPr>
              <a:t>Medium shot people at traveling agency</a:t>
            </a:r>
            <a:endParaRPr u="sng"/>
          </a:p>
          <a:p>
            <a:pPr marL="241300" lvl="0" indent="-203200" algn="l" rtl="0">
              <a:spcBef>
                <a:spcPts val="300"/>
              </a:spcBef>
              <a:spcAft>
                <a:spcPts val="0"/>
              </a:spcAft>
              <a:buSzPts val="1200"/>
              <a:buFont typeface="Inter"/>
              <a:buChar char="●"/>
            </a:pPr>
            <a:r>
              <a:rPr lang="en" u="sng">
                <a:hlinkClick r:id="rId5"/>
              </a:rPr>
              <a:t>Close up hand signing document</a:t>
            </a:r>
            <a:endParaRPr u="sng"/>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6"/>
        <p:cNvGrpSpPr/>
        <p:nvPr/>
      </p:nvGrpSpPr>
      <p:grpSpPr>
        <a:xfrm>
          <a:off x="0" y="0"/>
          <a:ext cx="0" cy="0"/>
          <a:chOff x="0" y="0"/>
          <a:chExt cx="0" cy="0"/>
        </a:xfrm>
      </p:grpSpPr>
      <p:sp>
        <p:nvSpPr>
          <p:cNvPr id="1257" name="Google Shape;1257;p6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258" name="Google Shape;1258;p6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2"/>
        <p:cNvGrpSpPr/>
        <p:nvPr/>
      </p:nvGrpSpPr>
      <p:grpSpPr>
        <a:xfrm>
          <a:off x="0" y="0"/>
          <a:ext cx="0" cy="0"/>
          <a:chOff x="0" y="0"/>
          <a:chExt cx="0" cy="0"/>
        </a:xfrm>
      </p:grpSpPr>
      <p:sp>
        <p:nvSpPr>
          <p:cNvPr id="1263" name="Google Shape;1263;p6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264" name="Google Shape;1264;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8"/>
        <p:cNvGrpSpPr/>
        <p:nvPr/>
      </p:nvGrpSpPr>
      <p:grpSpPr>
        <a:xfrm>
          <a:off x="0" y="0"/>
          <a:ext cx="0" cy="0"/>
          <a:chOff x="0" y="0"/>
          <a:chExt cx="0" cy="0"/>
        </a:xfrm>
      </p:grpSpPr>
      <p:sp>
        <p:nvSpPr>
          <p:cNvPr id="1269" name="Google Shape;1269;p6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4176295"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5238114" y="2988225"/>
            <a:ext cx="791400" cy="754200"/>
          </a:xfrm>
          <a:prstGeom prst="roundRect">
            <a:avLst>
              <a:gd name="adj" fmla="val 16667"/>
            </a:avLst>
          </a:prstGeom>
          <a:solidFill>
            <a:srgbClr val="E8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name="adj" fmla="val 16667"/>
            </a:avLst>
          </a:prstGeom>
          <a:solidFill>
            <a:srgbClr val="B2B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txBox="1"/>
          <p:nvPr/>
        </p:nvSpPr>
        <p:spPr>
          <a:xfrm>
            <a:off x="3645388"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name="adj" fmla="val 16667"/>
            </a:avLst>
          </a:prstGeom>
          <a:solidFill>
            <a:srgbClr val="7777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txBox="1"/>
          <p:nvPr/>
        </p:nvSpPr>
        <p:spPr>
          <a:xfrm>
            <a:off x="4707213"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286" name="Google Shape;1286;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288" name="Google Shape;1288;p6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289" name="Google Shape;1289;p6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290" name="Google Shape;1290;p6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291" name="Google Shape;1291;p6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292" name="Google Shape;1292;p6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296" name="Google Shape;1296;p6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 name="Google Shape;1376;p6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6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 name="Google Shape;1454;p6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 name="Google Shape;1513;p6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6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7" name="Google Shape;3227;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3" name="Google Shape;3243;p6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6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6" name="Google Shape;3256;p6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1" name="Google Shape;3281;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0" name="Google Shape;3290;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1" name="Google Shape;7571;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2" name="Google Shape;7572;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3" name="Google Shape;7573;p70"/>
              <p:cNvCxnSpPr>
                <a:stCxn id="757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76" name="Google Shape;7576;p7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81" name="Google Shape;7581;p7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84" name="Google Shape;7584;p7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588" name="Google Shape;7588;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2" name="Google Shape;7592;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3" name="Google Shape;7593;p70"/>
              <p:cNvCxnSpPr>
                <a:stCxn id="7594" idx="6"/>
                <a:endCxn id="759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595" name="Google Shape;7595;p7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02" name="Google Shape;7602;p7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605" name="Google Shape;7605;p7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594" name="Google Shape;7594;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14" name="Google Shape;7614;p70"/>
            <p:cNvCxnSpPr>
              <a:stCxn id="7613" idx="0"/>
              <a:endCxn id="761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8" name="Google Shape;7618;p70"/>
            <p:cNvCxnSpPr>
              <a:stCxn id="7617" idx="0"/>
              <a:endCxn id="761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19" name="Google Shape;7619;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5" name="Google Shape;7635;p7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6" name="Google Shape;7636;p7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637" name="Google Shape;7637;p7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46" name="Google Shape;7646;p70"/>
            <p:cNvCxnSpPr>
              <a:stCxn id="7643" idx="6"/>
              <a:endCxn id="764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47" name="Google Shape;7647;p70"/>
            <p:cNvCxnSpPr>
              <a:stCxn id="7644" idx="4"/>
              <a:endCxn id="764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49" name="Google Shape;7649;p70"/>
            <p:cNvCxnSpPr>
              <a:stCxn id="7648" idx="6"/>
              <a:endCxn id="764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50" name="Google Shape;7650;p70"/>
            <p:cNvCxnSpPr>
              <a:stCxn id="7645" idx="4"/>
              <a:endCxn id="765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48" name="Google Shape;7648;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3" name="Google Shape;7653;p70"/>
            <p:cNvCxnSpPr>
              <a:endCxn id="765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6" name="Google Shape;7666;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7" name="Google Shape;7667;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8" name="Google Shape;7668;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9" name="Google Shape;7669;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4" name="Google Shape;7674;p70"/>
            <p:cNvCxnSpPr>
              <a:stCxn id="7675" idx="0"/>
              <a:endCxn id="767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6" name="Google Shape;7676;p70"/>
            <p:cNvCxnSpPr>
              <a:stCxn id="7675" idx="2"/>
              <a:endCxn id="767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8" name="Google Shape;7678;p70"/>
            <p:cNvCxnSpPr>
              <a:stCxn id="7679" idx="0"/>
              <a:endCxn id="767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0" name="Google Shape;7680;p70"/>
            <p:cNvCxnSpPr>
              <a:stCxn id="7673" idx="2"/>
              <a:endCxn id="768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2" name="Google Shape;7682;p70"/>
            <p:cNvCxnSpPr>
              <a:stCxn id="7683" idx="0"/>
              <a:endCxn id="767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79" name="Google Shape;7679;p7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7" name="Google Shape;7677;p7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3" name="Google Shape;7683;p7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1" name="Google Shape;7681;p7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3" name="Google Shape;7673;p7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5" name="Google Shape;7675;p7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2" name="Google Shape;7672;p7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89" name="Google Shape;768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690" name="Google Shape;7690;p7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691" name="Google Shape;7691;p7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95" name="Google Shape;7695;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6" name="Google Shape;7696;p7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0" name="Google Shape;7700;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1" name="Google Shape;7701;p7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5" name="Google Shape;7705;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6" name="Google Shape;7706;p7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2" name="Google Shape;7782;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0"/>
          <p:cNvGrpSpPr/>
          <p:nvPr/>
        </p:nvGrpSpPr>
        <p:grpSpPr>
          <a:xfrm rot="10800000" flipH="1">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31" name="Google Shape;7831;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38" name="Google Shape;7838;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41" name="Google Shape;7841;p7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7842" name="Google Shape;7842;p7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3" name="Google Shape;7843;p7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4" name="Google Shape;7844;p7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5" name="Google Shape;7845;p7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6" name="Google Shape;7846;p7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7" name="Google Shape;7847;p7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7848" name="Google Shape;7848;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3" name="Google Shape;7853;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6" name="Google Shape;7856;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1" name="Google Shape;7861;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4" name="Google Shape;7864;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69" name="Google Shape;7869;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72" name="Google Shape;7872;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3" name="Google Shape;7913;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6" name="Google Shape;7916;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17" name="Google Shape;7917;p7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8" name="Google Shape;7918;p7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7919" name="Google Shape;7919;p7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Grafik 2">
            <a:extLst>
              <a:ext uri="{FF2B5EF4-FFF2-40B4-BE49-F238E27FC236}">
                <a16:creationId xmlns:a16="http://schemas.microsoft.com/office/drawing/2014/main" id="{86D5DA42-4581-3424-4385-39F63EF778A1}"/>
              </a:ext>
            </a:extLst>
          </p:cNvPr>
          <p:cNvPicPr>
            <a:picLocks noChangeAspect="1"/>
          </p:cNvPicPr>
          <p:nvPr/>
        </p:nvPicPr>
        <p:blipFill>
          <a:blip r:embed="rId3"/>
          <a:stretch>
            <a:fillRect/>
          </a:stretch>
        </p:blipFill>
        <p:spPr>
          <a:xfrm>
            <a:off x="727350" y="540175"/>
            <a:ext cx="7710849" cy="3516448"/>
          </a:xfrm>
          <a:prstGeom prst="rect">
            <a:avLst/>
          </a:prstGeom>
        </p:spPr>
      </p:pic>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Partition into central, suburbs and outskirts</a:t>
            </a:r>
            <a:endParaRPr dirty="0"/>
          </a:p>
        </p:txBody>
      </p:sp>
    </p:spTree>
    <p:extLst>
      <p:ext uri="{BB962C8B-B14F-4D97-AF65-F5344CB8AC3E}">
        <p14:creationId xmlns:p14="http://schemas.microsoft.com/office/powerpoint/2010/main" val="90340888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978"/>
        <p:cNvGrpSpPr/>
        <p:nvPr/>
      </p:nvGrpSpPr>
      <p:grpSpPr>
        <a:xfrm>
          <a:off x="0" y="0"/>
          <a:ext cx="0" cy="0"/>
          <a:chOff x="0" y="0"/>
          <a:chExt cx="0" cy="0"/>
        </a:xfrm>
      </p:grpSpPr>
      <p:grpSp>
        <p:nvGrpSpPr>
          <p:cNvPr id="7979" name="Google Shape;7979;p71"/>
          <p:cNvGrpSpPr/>
          <p:nvPr/>
        </p:nvGrpSpPr>
        <p:grpSpPr>
          <a:xfrm>
            <a:off x="702088" y="3155922"/>
            <a:ext cx="2390414" cy="1024800"/>
            <a:chOff x="728925" y="3296613"/>
            <a:chExt cx="2390414" cy="1024800"/>
          </a:xfrm>
        </p:grpSpPr>
        <p:grpSp>
          <p:nvGrpSpPr>
            <p:cNvPr id="7980" name="Google Shape;7980;p71"/>
            <p:cNvGrpSpPr/>
            <p:nvPr/>
          </p:nvGrpSpPr>
          <p:grpSpPr>
            <a:xfrm>
              <a:off x="728925" y="3619800"/>
              <a:ext cx="2390414" cy="500893"/>
              <a:chOff x="728925" y="3619800"/>
              <a:chExt cx="2390414" cy="500893"/>
            </a:xfrm>
          </p:grpSpPr>
          <p:sp>
            <p:nvSpPr>
              <p:cNvPr id="7981" name="Google Shape;7981;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2" name="Google Shape;7982;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3" name="Google Shape;7983;p71"/>
            <p:cNvGrpSpPr/>
            <p:nvPr/>
          </p:nvGrpSpPr>
          <p:grpSpPr>
            <a:xfrm>
              <a:off x="1348050" y="3296613"/>
              <a:ext cx="1706152" cy="1024800"/>
              <a:chOff x="1348050" y="3296613"/>
              <a:chExt cx="1706152" cy="1024800"/>
            </a:xfrm>
          </p:grpSpPr>
          <p:sp>
            <p:nvSpPr>
              <p:cNvPr id="7984" name="Google Shape;7984;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5" name="Google Shape;7985;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6" name="Google Shape;7986;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7" name="Google Shape;7987;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8" name="Google Shape;7988;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9" name="Google Shape;7989;p71"/>
            <p:cNvGrpSpPr/>
            <p:nvPr/>
          </p:nvGrpSpPr>
          <p:grpSpPr>
            <a:xfrm>
              <a:off x="1455707" y="3654858"/>
              <a:ext cx="1491150" cy="417657"/>
              <a:chOff x="1455707" y="3654858"/>
              <a:chExt cx="1491150" cy="417657"/>
            </a:xfrm>
          </p:grpSpPr>
          <p:sp>
            <p:nvSpPr>
              <p:cNvPr id="7990" name="Google Shape;7990;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10" name="Google Shape;8010;p71"/>
          <p:cNvGraphicFramePr/>
          <p:nvPr/>
        </p:nvGraphicFramePr>
        <p:xfrm>
          <a:off x="5937787" y="2153834"/>
          <a:ext cx="3000000" cy="3000000"/>
        </p:xfrm>
        <a:graphic>
          <a:graphicData uri="http://schemas.openxmlformats.org/drawingml/2006/table">
            <a:tbl>
              <a:tblPr>
                <a:noFill/>
                <a:tableStyleId>{B4812338-641C-451F-A2C5-CC4152442B06}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11" name="Google Shape;8011;p71"/>
          <p:cNvGrpSpPr/>
          <p:nvPr/>
        </p:nvGrpSpPr>
        <p:grpSpPr>
          <a:xfrm>
            <a:off x="710464" y="981599"/>
            <a:ext cx="2396505" cy="976502"/>
            <a:chOff x="749309" y="1112739"/>
            <a:chExt cx="2371603" cy="976502"/>
          </a:xfrm>
        </p:grpSpPr>
        <p:grpSp>
          <p:nvGrpSpPr>
            <p:cNvPr id="8012" name="Google Shape;8012;p71"/>
            <p:cNvGrpSpPr/>
            <p:nvPr/>
          </p:nvGrpSpPr>
          <p:grpSpPr>
            <a:xfrm>
              <a:off x="1092126" y="1112739"/>
              <a:ext cx="2028786" cy="975464"/>
              <a:chOff x="1092126" y="1112739"/>
              <a:chExt cx="2028786" cy="975464"/>
            </a:xfrm>
          </p:grpSpPr>
          <p:sp>
            <p:nvSpPr>
              <p:cNvPr id="8013" name="Google Shape;8013;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71"/>
            <p:cNvGrpSpPr/>
            <p:nvPr/>
          </p:nvGrpSpPr>
          <p:grpSpPr>
            <a:xfrm>
              <a:off x="749309" y="1112739"/>
              <a:ext cx="314700" cy="975464"/>
              <a:chOff x="749309" y="1112739"/>
              <a:chExt cx="314700" cy="975464"/>
            </a:xfrm>
          </p:grpSpPr>
          <p:sp>
            <p:nvSpPr>
              <p:cNvPr id="8038" name="Google Shape;8038;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2" name="Google Shape;8042;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46" name="Google Shape;8046;p71"/>
          <p:cNvGraphicFramePr/>
          <p:nvPr/>
        </p:nvGraphicFramePr>
        <p:xfrm>
          <a:off x="5937812" y="981584"/>
          <a:ext cx="3000000" cy="3000000"/>
        </p:xfrm>
        <a:graphic>
          <a:graphicData uri="http://schemas.openxmlformats.org/drawingml/2006/table">
            <a:tbl>
              <a:tblPr>
                <a:noFill/>
                <a:tableStyleId>{B4812338-641C-451F-A2C5-CC4152442B06}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47" name="Google Shape;8047;p71"/>
          <p:cNvGraphicFramePr/>
          <p:nvPr/>
        </p:nvGraphicFramePr>
        <p:xfrm>
          <a:off x="3358675" y="2153834"/>
          <a:ext cx="3000000" cy="3000000"/>
        </p:xfrm>
        <a:graphic>
          <a:graphicData uri="http://schemas.openxmlformats.org/drawingml/2006/table">
            <a:tbl>
              <a:tblPr>
                <a:noFill/>
                <a:tableStyleId>{B4812338-641C-451F-A2C5-CC4152442B06}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48" name="Google Shape;8048;p71"/>
          <p:cNvGrpSpPr/>
          <p:nvPr/>
        </p:nvGrpSpPr>
        <p:grpSpPr>
          <a:xfrm>
            <a:off x="3360661" y="3144795"/>
            <a:ext cx="2363377" cy="1047062"/>
            <a:chOff x="3358399" y="3285485"/>
            <a:chExt cx="2363377" cy="1047062"/>
          </a:xfrm>
        </p:grpSpPr>
        <p:grpSp>
          <p:nvGrpSpPr>
            <p:cNvPr id="8049" name="Google Shape;8049;p71"/>
            <p:cNvGrpSpPr/>
            <p:nvPr/>
          </p:nvGrpSpPr>
          <p:grpSpPr>
            <a:xfrm>
              <a:off x="3358412" y="3285485"/>
              <a:ext cx="2363244" cy="139500"/>
              <a:chOff x="3358412" y="3285485"/>
              <a:chExt cx="2363244" cy="139500"/>
            </a:xfrm>
          </p:grpSpPr>
          <p:sp>
            <p:nvSpPr>
              <p:cNvPr id="8050" name="Google Shape;8050;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1"/>
            <p:cNvGrpSpPr/>
            <p:nvPr/>
          </p:nvGrpSpPr>
          <p:grpSpPr>
            <a:xfrm>
              <a:off x="3358412" y="3466996"/>
              <a:ext cx="2363244" cy="139500"/>
              <a:chOff x="3358412" y="3466996"/>
              <a:chExt cx="2363244" cy="139500"/>
            </a:xfrm>
          </p:grpSpPr>
          <p:sp>
            <p:nvSpPr>
              <p:cNvPr id="8056" name="Google Shape;8056;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1"/>
            <p:cNvGrpSpPr/>
            <p:nvPr/>
          </p:nvGrpSpPr>
          <p:grpSpPr>
            <a:xfrm>
              <a:off x="3358412" y="3648507"/>
              <a:ext cx="2363244" cy="139500"/>
              <a:chOff x="3358412" y="3648507"/>
              <a:chExt cx="2363244" cy="139500"/>
            </a:xfrm>
          </p:grpSpPr>
          <p:sp>
            <p:nvSpPr>
              <p:cNvPr id="8062" name="Google Shape;8062;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71"/>
            <p:cNvGrpSpPr/>
            <p:nvPr/>
          </p:nvGrpSpPr>
          <p:grpSpPr>
            <a:xfrm>
              <a:off x="3358412" y="3830018"/>
              <a:ext cx="2363244" cy="139500"/>
              <a:chOff x="3358412" y="3830018"/>
              <a:chExt cx="2363244" cy="139500"/>
            </a:xfrm>
          </p:grpSpPr>
          <p:sp>
            <p:nvSpPr>
              <p:cNvPr id="8068" name="Google Shape;8068;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1"/>
            <p:cNvGrpSpPr/>
            <p:nvPr/>
          </p:nvGrpSpPr>
          <p:grpSpPr>
            <a:xfrm>
              <a:off x="3358399" y="4011514"/>
              <a:ext cx="2363377" cy="139537"/>
              <a:chOff x="3294800" y="4134603"/>
              <a:chExt cx="2638876" cy="152400"/>
            </a:xfrm>
          </p:grpSpPr>
          <p:sp>
            <p:nvSpPr>
              <p:cNvPr id="8074" name="Google Shape;8074;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1"/>
            <p:cNvGrpSpPr/>
            <p:nvPr/>
          </p:nvGrpSpPr>
          <p:grpSpPr>
            <a:xfrm>
              <a:off x="3358399" y="4193010"/>
              <a:ext cx="2363377" cy="139537"/>
              <a:chOff x="3294800" y="4134603"/>
              <a:chExt cx="2638876" cy="152400"/>
            </a:xfrm>
          </p:grpSpPr>
          <p:sp>
            <p:nvSpPr>
              <p:cNvPr id="8080" name="Google Shape;8080;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85" name="Google Shape;8085;p71"/>
          <p:cNvGraphicFramePr/>
          <p:nvPr/>
        </p:nvGraphicFramePr>
        <p:xfrm>
          <a:off x="711463" y="2153834"/>
          <a:ext cx="3000000" cy="3000000"/>
        </p:xfrm>
        <a:graphic>
          <a:graphicData uri="http://schemas.openxmlformats.org/drawingml/2006/table">
            <a:tbl>
              <a:tblPr>
                <a:noFill/>
                <a:tableStyleId>{B4812338-641C-451F-A2C5-CC4152442B06}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86" name="Google Shape;8086;p71"/>
          <p:cNvGrpSpPr/>
          <p:nvPr/>
        </p:nvGrpSpPr>
        <p:grpSpPr>
          <a:xfrm>
            <a:off x="4161132" y="2557649"/>
            <a:ext cx="1302095" cy="60959"/>
            <a:chOff x="3558802" y="4011427"/>
            <a:chExt cx="1866000" cy="111300"/>
          </a:xfrm>
        </p:grpSpPr>
        <p:sp>
          <p:nvSpPr>
            <p:cNvPr id="8087" name="Google Shape;8087;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706620" y="2839808"/>
            <a:ext cx="914340" cy="60959"/>
            <a:chOff x="3558802" y="4011427"/>
            <a:chExt cx="1866000" cy="111300"/>
          </a:xfrm>
        </p:grpSpPr>
        <p:sp>
          <p:nvSpPr>
            <p:cNvPr id="8090" name="Google Shape;8090;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871419" y="3167606"/>
            <a:ext cx="2522867" cy="1001454"/>
            <a:chOff x="1904318" y="789980"/>
            <a:chExt cx="1489472" cy="606868"/>
          </a:xfrm>
        </p:grpSpPr>
        <p:cxnSp>
          <p:nvCxnSpPr>
            <p:cNvPr id="8093" name="Google Shape;8093;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4" name="Google Shape;8094;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5" name="Google Shape;8095;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096" name="Google Shape;8096;p7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097" name="Google Shape;8097;p7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098" name="Google Shape;8098;p7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099" name="Google Shape;8099;p7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100" name="Google Shape;8100;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107" name="Google Shape;8107;p7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8" name="Google Shape;8108;p7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09" name="Google Shape;8109;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3355824" y="951642"/>
            <a:ext cx="2363393" cy="1005865"/>
            <a:chOff x="3292400" y="1193188"/>
            <a:chExt cx="2615240" cy="1131075"/>
          </a:xfrm>
        </p:grpSpPr>
        <p:sp>
          <p:nvSpPr>
            <p:cNvPr id="8111" name="Google Shape;8111;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2" name="Google Shape;8112;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3" name="Google Shape;8113;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114" name="Google Shape;8114;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115" name="Google Shape;8115;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116" name="Google Shape;8116;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117" name="Google Shape;8117;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118" name="Google Shape;8118;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119" name="Google Shape;8119;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120" name="Google Shape;8120;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121" name="Google Shape;8121;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2" name="Google Shape;8122;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3" name="Google Shape;8123;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4" name="Google Shape;8124;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5" name="Google Shape;8125;p71"/>
            <p:cNvGrpSpPr/>
            <p:nvPr/>
          </p:nvGrpSpPr>
          <p:grpSpPr>
            <a:xfrm>
              <a:off x="3748438" y="1378608"/>
              <a:ext cx="2159202" cy="903971"/>
              <a:chOff x="1683525" y="2179850"/>
              <a:chExt cx="4519050" cy="2134525"/>
            </a:xfrm>
          </p:grpSpPr>
          <p:sp>
            <p:nvSpPr>
              <p:cNvPr id="8126" name="Google Shape;8126;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7" name="Google Shape;8127;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8" name="Google Shape;8128;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9" name="Google Shape;8129;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0" name="Google Shape;8130;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1" name="Google Shape;8131;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2" name="Google Shape;8132;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3" name="Google Shape;8133;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4" name="Google Shape;8134;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5" name="Google Shape;8135;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6" name="Google Shape;8136;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7" name="Google Shape;8137;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6" name="Google Shape;8196;p7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0" name="Google Shape;8200;p7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7" name="Google Shape;8207;p7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27" name="Google Shape;8227;p7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0" name="Google Shape;8230;p7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3" name="Google Shape;8233;p7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6" name="Google Shape;8236;p7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39" name="Google Shape;8239;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0" name="Google Shape;8240;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1" name="Google Shape;8241;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2" name="Google Shape;8242;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43" name="Google Shape;8243;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3" name="Google Shape;8343;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6" name="Google Shape;8346;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2" name="Google Shape;8352;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5" name="Google Shape;8355;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496" name="Google Shape;8496;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499" name="Google Shape;8499;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02" name="Google Shape;8502;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05" name="Google Shape;8505;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6" name="Google Shape;8506;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543"/>
        <p:cNvGrpSpPr/>
        <p:nvPr/>
      </p:nvGrpSpPr>
      <p:grpSpPr>
        <a:xfrm>
          <a:off x="0" y="0"/>
          <a:ext cx="0" cy="0"/>
          <a:chOff x="0" y="0"/>
          <a:chExt cx="0" cy="0"/>
        </a:xfrm>
      </p:grpSpPr>
      <p:grpSp>
        <p:nvGrpSpPr>
          <p:cNvPr id="8544" name="Google Shape;8544;p73"/>
          <p:cNvGrpSpPr/>
          <p:nvPr/>
        </p:nvGrpSpPr>
        <p:grpSpPr>
          <a:xfrm>
            <a:off x="708579" y="965872"/>
            <a:ext cx="1636188" cy="1526215"/>
            <a:chOff x="729238" y="1179665"/>
            <a:chExt cx="1636188" cy="1526215"/>
          </a:xfrm>
        </p:grpSpPr>
        <p:grpSp>
          <p:nvGrpSpPr>
            <p:cNvPr id="8545" name="Google Shape;8545;p73"/>
            <p:cNvGrpSpPr/>
            <p:nvPr/>
          </p:nvGrpSpPr>
          <p:grpSpPr>
            <a:xfrm>
              <a:off x="729238" y="1179665"/>
              <a:ext cx="80771" cy="1526215"/>
              <a:chOff x="729238" y="1179665"/>
              <a:chExt cx="80771" cy="1526215"/>
            </a:xfrm>
          </p:grpSpPr>
          <p:sp>
            <p:nvSpPr>
              <p:cNvPr id="8546" name="Google Shape;8546;p73"/>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73"/>
            <p:cNvGrpSpPr/>
            <p:nvPr/>
          </p:nvGrpSpPr>
          <p:grpSpPr>
            <a:xfrm>
              <a:off x="903098" y="1179665"/>
              <a:ext cx="80771" cy="1526215"/>
              <a:chOff x="903098" y="1179665"/>
              <a:chExt cx="80771" cy="1526215"/>
            </a:xfrm>
          </p:grpSpPr>
          <p:sp>
            <p:nvSpPr>
              <p:cNvPr id="8557" name="Google Shape;8557;p73"/>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3"/>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3"/>
            <p:cNvGrpSpPr/>
            <p:nvPr/>
          </p:nvGrpSpPr>
          <p:grpSpPr>
            <a:xfrm>
              <a:off x="1076958" y="1179665"/>
              <a:ext cx="80771" cy="1526215"/>
              <a:chOff x="1076958" y="1179665"/>
              <a:chExt cx="80771" cy="1526215"/>
            </a:xfrm>
          </p:grpSpPr>
          <p:sp>
            <p:nvSpPr>
              <p:cNvPr id="8568" name="Google Shape;8568;p73"/>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3"/>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3"/>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3"/>
            <p:cNvGrpSpPr/>
            <p:nvPr/>
          </p:nvGrpSpPr>
          <p:grpSpPr>
            <a:xfrm>
              <a:off x="1247707" y="1179665"/>
              <a:ext cx="80771" cy="1526215"/>
              <a:chOff x="1247707" y="1179665"/>
              <a:chExt cx="80771" cy="1526215"/>
            </a:xfrm>
          </p:grpSpPr>
          <p:sp>
            <p:nvSpPr>
              <p:cNvPr id="8579" name="Google Shape;8579;p73"/>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3"/>
            <p:cNvGrpSpPr/>
            <p:nvPr/>
          </p:nvGrpSpPr>
          <p:grpSpPr>
            <a:xfrm>
              <a:off x="1421567" y="1179665"/>
              <a:ext cx="80771" cy="1526215"/>
              <a:chOff x="1421567" y="1179665"/>
              <a:chExt cx="80771" cy="1526215"/>
            </a:xfrm>
          </p:grpSpPr>
          <p:sp>
            <p:nvSpPr>
              <p:cNvPr id="8590" name="Google Shape;8590;p73"/>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3"/>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3"/>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73"/>
            <p:cNvGrpSpPr/>
            <p:nvPr/>
          </p:nvGrpSpPr>
          <p:grpSpPr>
            <a:xfrm>
              <a:off x="1592327" y="1179665"/>
              <a:ext cx="80771" cy="1526215"/>
              <a:chOff x="1592327" y="1179665"/>
              <a:chExt cx="80771" cy="1526215"/>
            </a:xfrm>
          </p:grpSpPr>
          <p:sp>
            <p:nvSpPr>
              <p:cNvPr id="8601" name="Google Shape;8601;p73"/>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3"/>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73"/>
            <p:cNvGrpSpPr/>
            <p:nvPr/>
          </p:nvGrpSpPr>
          <p:grpSpPr>
            <a:xfrm>
              <a:off x="1766187" y="1179665"/>
              <a:ext cx="80771" cy="1526215"/>
              <a:chOff x="1766187" y="1179665"/>
              <a:chExt cx="80771" cy="1526215"/>
            </a:xfrm>
          </p:grpSpPr>
          <p:sp>
            <p:nvSpPr>
              <p:cNvPr id="8612" name="Google Shape;8612;p73"/>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73"/>
            <p:cNvGrpSpPr/>
            <p:nvPr/>
          </p:nvGrpSpPr>
          <p:grpSpPr>
            <a:xfrm>
              <a:off x="1936935" y="1179665"/>
              <a:ext cx="80771" cy="1526215"/>
              <a:chOff x="1936935" y="1179665"/>
              <a:chExt cx="80771" cy="1526215"/>
            </a:xfrm>
          </p:grpSpPr>
          <p:sp>
            <p:nvSpPr>
              <p:cNvPr id="8623" name="Google Shape;8623;p73"/>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3"/>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3"/>
            <p:cNvGrpSpPr/>
            <p:nvPr/>
          </p:nvGrpSpPr>
          <p:grpSpPr>
            <a:xfrm>
              <a:off x="2110795" y="1179665"/>
              <a:ext cx="80771" cy="1526215"/>
              <a:chOff x="2110795" y="1179665"/>
              <a:chExt cx="80771" cy="1526215"/>
            </a:xfrm>
          </p:grpSpPr>
          <p:sp>
            <p:nvSpPr>
              <p:cNvPr id="8634" name="Google Shape;8634;p73"/>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3"/>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73"/>
            <p:cNvGrpSpPr/>
            <p:nvPr/>
          </p:nvGrpSpPr>
          <p:grpSpPr>
            <a:xfrm>
              <a:off x="2284655" y="1179665"/>
              <a:ext cx="80771" cy="1526215"/>
              <a:chOff x="2284655" y="1179665"/>
              <a:chExt cx="80771" cy="1526215"/>
            </a:xfrm>
          </p:grpSpPr>
          <p:sp>
            <p:nvSpPr>
              <p:cNvPr id="8645" name="Google Shape;8645;p73"/>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5" name="Google Shape;8655;p73"/>
          <p:cNvGrpSpPr/>
          <p:nvPr/>
        </p:nvGrpSpPr>
        <p:grpSpPr>
          <a:xfrm>
            <a:off x="2603245" y="985011"/>
            <a:ext cx="1364147" cy="1102032"/>
            <a:chOff x="2623904" y="1198803"/>
            <a:chExt cx="1364147" cy="1102032"/>
          </a:xfrm>
        </p:grpSpPr>
        <p:grpSp>
          <p:nvGrpSpPr>
            <p:cNvPr id="8656" name="Google Shape;8656;p73"/>
            <p:cNvGrpSpPr/>
            <p:nvPr/>
          </p:nvGrpSpPr>
          <p:grpSpPr>
            <a:xfrm>
              <a:off x="2623907" y="1198803"/>
              <a:ext cx="1364144" cy="272899"/>
              <a:chOff x="2623907" y="1198803"/>
              <a:chExt cx="1364144" cy="272899"/>
            </a:xfrm>
          </p:grpSpPr>
          <p:sp>
            <p:nvSpPr>
              <p:cNvPr id="8657" name="Google Shape;8657;p73"/>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73"/>
            <p:cNvGrpSpPr/>
            <p:nvPr/>
          </p:nvGrpSpPr>
          <p:grpSpPr>
            <a:xfrm>
              <a:off x="2623904" y="1476964"/>
              <a:ext cx="1364144" cy="272899"/>
              <a:chOff x="2623904" y="1476964"/>
              <a:chExt cx="1364144" cy="272899"/>
            </a:xfrm>
          </p:grpSpPr>
          <p:sp>
            <p:nvSpPr>
              <p:cNvPr id="8663" name="Google Shape;8663;p73"/>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3"/>
            <p:cNvGrpSpPr/>
            <p:nvPr/>
          </p:nvGrpSpPr>
          <p:grpSpPr>
            <a:xfrm>
              <a:off x="2623907" y="1749775"/>
              <a:ext cx="1364144" cy="272899"/>
              <a:chOff x="2623907" y="1749775"/>
              <a:chExt cx="1364144" cy="272899"/>
            </a:xfrm>
          </p:grpSpPr>
          <p:sp>
            <p:nvSpPr>
              <p:cNvPr id="8669" name="Google Shape;8669;p73"/>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3"/>
            <p:cNvGrpSpPr/>
            <p:nvPr/>
          </p:nvGrpSpPr>
          <p:grpSpPr>
            <a:xfrm>
              <a:off x="2623904" y="2027936"/>
              <a:ext cx="1364144" cy="272899"/>
              <a:chOff x="2623904" y="2027936"/>
              <a:chExt cx="1364144" cy="272899"/>
            </a:xfrm>
          </p:grpSpPr>
          <p:sp>
            <p:nvSpPr>
              <p:cNvPr id="8675" name="Google Shape;8675;p73"/>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0" name="Google Shape;8680;p73"/>
          <p:cNvGrpSpPr/>
          <p:nvPr/>
        </p:nvGrpSpPr>
        <p:grpSpPr>
          <a:xfrm>
            <a:off x="2592706" y="2444193"/>
            <a:ext cx="1387541" cy="159124"/>
            <a:chOff x="3200660" y="2180272"/>
            <a:chExt cx="2563824" cy="378237"/>
          </a:xfrm>
        </p:grpSpPr>
        <p:sp>
          <p:nvSpPr>
            <p:cNvPr id="8681" name="Google Shape;8681;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3"/>
          <p:cNvGrpSpPr/>
          <p:nvPr/>
        </p:nvGrpSpPr>
        <p:grpSpPr>
          <a:xfrm>
            <a:off x="2589231" y="2722018"/>
            <a:ext cx="1390502" cy="159625"/>
            <a:chOff x="3530150" y="2790075"/>
            <a:chExt cx="1962600" cy="225300"/>
          </a:xfrm>
        </p:grpSpPr>
        <p:sp>
          <p:nvSpPr>
            <p:cNvPr id="8700" name="Google Shape;8700;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73"/>
          <p:cNvGrpSpPr/>
          <p:nvPr/>
        </p:nvGrpSpPr>
        <p:grpSpPr>
          <a:xfrm>
            <a:off x="2589884" y="3000344"/>
            <a:ext cx="1411629" cy="153761"/>
            <a:chOff x="3558802" y="4011427"/>
            <a:chExt cx="1866000" cy="111300"/>
          </a:xfrm>
        </p:grpSpPr>
        <p:sp>
          <p:nvSpPr>
            <p:cNvPr id="8703" name="Google Shape;8703;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73"/>
          <p:cNvGrpSpPr/>
          <p:nvPr/>
        </p:nvGrpSpPr>
        <p:grpSpPr>
          <a:xfrm>
            <a:off x="2589576" y="2205744"/>
            <a:ext cx="1383503" cy="119749"/>
            <a:chOff x="3465975" y="2270276"/>
            <a:chExt cx="1986364" cy="171929"/>
          </a:xfrm>
        </p:grpSpPr>
        <p:sp>
          <p:nvSpPr>
            <p:cNvPr id="8706" name="Google Shape;8706;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73"/>
          <p:cNvGrpSpPr/>
          <p:nvPr/>
        </p:nvGrpSpPr>
        <p:grpSpPr>
          <a:xfrm>
            <a:off x="2600584" y="3569394"/>
            <a:ext cx="1369531" cy="195460"/>
            <a:chOff x="723300" y="4253549"/>
            <a:chExt cx="2276482" cy="324900"/>
          </a:xfrm>
        </p:grpSpPr>
        <p:sp>
          <p:nvSpPr>
            <p:cNvPr id="8715" name="Google Shape;8715;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73"/>
          <p:cNvGrpSpPr/>
          <p:nvPr/>
        </p:nvGrpSpPr>
        <p:grpSpPr>
          <a:xfrm>
            <a:off x="2590145" y="3270574"/>
            <a:ext cx="1389066" cy="180119"/>
            <a:chOff x="705948" y="3788465"/>
            <a:chExt cx="2308953" cy="299400"/>
          </a:xfrm>
        </p:grpSpPr>
        <p:sp>
          <p:nvSpPr>
            <p:cNvPr id="8721" name="Google Shape;8721;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3"/>
          <p:cNvGrpSpPr/>
          <p:nvPr/>
        </p:nvGrpSpPr>
        <p:grpSpPr>
          <a:xfrm>
            <a:off x="2638082" y="3883554"/>
            <a:ext cx="1304609" cy="294074"/>
            <a:chOff x="2658741" y="4097347"/>
            <a:chExt cx="1304609" cy="294074"/>
          </a:xfrm>
        </p:grpSpPr>
        <p:grpSp>
          <p:nvGrpSpPr>
            <p:cNvPr id="8727" name="Google Shape;8727;p73"/>
            <p:cNvGrpSpPr/>
            <p:nvPr/>
          </p:nvGrpSpPr>
          <p:grpSpPr>
            <a:xfrm>
              <a:off x="2658741" y="4097347"/>
              <a:ext cx="118572" cy="294074"/>
              <a:chOff x="3343310" y="4475555"/>
              <a:chExt cx="127717" cy="316753"/>
            </a:xfrm>
          </p:grpSpPr>
          <p:sp>
            <p:nvSpPr>
              <p:cNvPr id="8728" name="Google Shape;8728;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3"/>
            <p:cNvGrpSpPr/>
            <p:nvPr/>
          </p:nvGrpSpPr>
          <p:grpSpPr>
            <a:xfrm>
              <a:off x="3815519" y="4098388"/>
              <a:ext cx="147831" cy="291991"/>
              <a:chOff x="3527539" y="4476677"/>
              <a:chExt cx="159232" cy="314510"/>
            </a:xfrm>
          </p:grpSpPr>
          <p:sp>
            <p:nvSpPr>
              <p:cNvPr id="8731" name="Google Shape;873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3"/>
            <p:cNvGrpSpPr/>
            <p:nvPr/>
          </p:nvGrpSpPr>
          <p:grpSpPr>
            <a:xfrm>
              <a:off x="3511696" y="4098388"/>
              <a:ext cx="147831" cy="291991"/>
              <a:chOff x="3527539" y="4476677"/>
              <a:chExt cx="159232" cy="314510"/>
            </a:xfrm>
          </p:grpSpPr>
          <p:sp>
            <p:nvSpPr>
              <p:cNvPr id="8734" name="Google Shape;8734;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73"/>
            <p:cNvGrpSpPr/>
            <p:nvPr/>
          </p:nvGrpSpPr>
          <p:grpSpPr>
            <a:xfrm>
              <a:off x="3207874" y="4098388"/>
              <a:ext cx="147831" cy="291991"/>
              <a:chOff x="3527539" y="4476677"/>
              <a:chExt cx="159232" cy="314510"/>
            </a:xfrm>
          </p:grpSpPr>
          <p:sp>
            <p:nvSpPr>
              <p:cNvPr id="8737" name="Google Shape;8737;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73"/>
            <p:cNvGrpSpPr/>
            <p:nvPr/>
          </p:nvGrpSpPr>
          <p:grpSpPr>
            <a:xfrm>
              <a:off x="2933305" y="4097347"/>
              <a:ext cx="118572" cy="294074"/>
              <a:chOff x="3343310" y="4475555"/>
              <a:chExt cx="127717" cy="316753"/>
            </a:xfrm>
          </p:grpSpPr>
          <p:sp>
            <p:nvSpPr>
              <p:cNvPr id="8740" name="Google Shape;8740;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2" name="Google Shape;8742;p73"/>
          <p:cNvGrpSpPr/>
          <p:nvPr/>
        </p:nvGrpSpPr>
        <p:grpSpPr>
          <a:xfrm>
            <a:off x="4256912" y="1866676"/>
            <a:ext cx="1433821" cy="191501"/>
            <a:chOff x="4273350" y="2080469"/>
            <a:chExt cx="1433821" cy="191501"/>
          </a:xfrm>
        </p:grpSpPr>
        <p:grpSp>
          <p:nvGrpSpPr>
            <p:cNvPr id="8743" name="Google Shape;8743;p73"/>
            <p:cNvGrpSpPr/>
            <p:nvPr/>
          </p:nvGrpSpPr>
          <p:grpSpPr>
            <a:xfrm>
              <a:off x="4273350" y="2080469"/>
              <a:ext cx="1433821" cy="0"/>
              <a:chOff x="5224975" y="2962250"/>
              <a:chExt cx="1544400" cy="0"/>
            </a:xfrm>
          </p:grpSpPr>
          <p:cxnSp>
            <p:nvCxnSpPr>
              <p:cNvPr id="8744" name="Google Shape;8744;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5" name="Google Shape;8745;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46" name="Google Shape;8746;p73"/>
            <p:cNvGrpSpPr/>
            <p:nvPr/>
          </p:nvGrpSpPr>
          <p:grpSpPr>
            <a:xfrm>
              <a:off x="4273350" y="2271969"/>
              <a:ext cx="1433821" cy="0"/>
              <a:chOff x="5224975" y="2962250"/>
              <a:chExt cx="1544400" cy="0"/>
            </a:xfrm>
          </p:grpSpPr>
          <p:cxnSp>
            <p:nvCxnSpPr>
              <p:cNvPr id="8747" name="Google Shape;8747;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8" name="Google Shape;8748;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49" name="Google Shape;8749;p73"/>
          <p:cNvGrpSpPr/>
          <p:nvPr/>
        </p:nvGrpSpPr>
        <p:grpSpPr>
          <a:xfrm>
            <a:off x="4258467" y="969244"/>
            <a:ext cx="1430711" cy="743389"/>
            <a:chOff x="5159450" y="1919950"/>
            <a:chExt cx="1541050" cy="862500"/>
          </a:xfrm>
        </p:grpSpPr>
        <p:sp>
          <p:nvSpPr>
            <p:cNvPr id="8750" name="Google Shape;8750;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de-DE"/>
            </a:p>
          </p:txBody>
        </p:sp>
        <p:grpSp>
          <p:nvGrpSpPr>
            <p:cNvPr id="8751" name="Google Shape;8751;p73"/>
            <p:cNvGrpSpPr/>
            <p:nvPr/>
          </p:nvGrpSpPr>
          <p:grpSpPr>
            <a:xfrm>
              <a:off x="5159450" y="1919950"/>
              <a:ext cx="1541050" cy="862500"/>
              <a:chOff x="5159450" y="1919950"/>
              <a:chExt cx="1541050" cy="862500"/>
            </a:xfrm>
          </p:grpSpPr>
          <p:cxnSp>
            <p:nvCxnSpPr>
              <p:cNvPr id="8752" name="Google Shape;8752;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53" name="Google Shape;8753;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54" name="Google Shape;8754;p73"/>
          <p:cNvGrpSpPr/>
          <p:nvPr/>
        </p:nvGrpSpPr>
        <p:grpSpPr>
          <a:xfrm>
            <a:off x="4248581" y="2192571"/>
            <a:ext cx="1450484" cy="1052087"/>
            <a:chOff x="5230575" y="1554475"/>
            <a:chExt cx="2137150" cy="1550150"/>
          </a:xfrm>
        </p:grpSpPr>
        <p:sp>
          <p:nvSpPr>
            <p:cNvPr id="8755" name="Google Shape;8755;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3"/>
          <p:cNvGrpSpPr/>
          <p:nvPr/>
        </p:nvGrpSpPr>
        <p:grpSpPr>
          <a:xfrm rot="10800000">
            <a:off x="4265131" y="3284761"/>
            <a:ext cx="1417383" cy="887946"/>
            <a:chOff x="5645403" y="2920021"/>
            <a:chExt cx="2650800" cy="2180614"/>
          </a:xfrm>
        </p:grpSpPr>
        <p:sp>
          <p:nvSpPr>
            <p:cNvPr id="8769" name="Google Shape;8769;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0" name="Google Shape;8770;p73"/>
            <p:cNvCxnSpPr>
              <a:stCxn id="876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771" name="Google Shape;8771;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2" name="Google Shape;8772;p73"/>
            <p:cNvCxnSpPr>
              <a:endCxn id="877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773" name="Google Shape;8773;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4" name="Google Shape;8774;p73"/>
            <p:cNvCxnSpPr>
              <a:stCxn id="877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775" name="Google Shape;8775;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6" name="Google Shape;8776;p73"/>
            <p:cNvCxnSpPr>
              <a:endCxn id="877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777" name="Google Shape;8777;p73"/>
          <p:cNvGrpSpPr/>
          <p:nvPr/>
        </p:nvGrpSpPr>
        <p:grpSpPr>
          <a:xfrm>
            <a:off x="7365491" y="2188116"/>
            <a:ext cx="1071743" cy="1021579"/>
            <a:chOff x="7189833" y="2022667"/>
            <a:chExt cx="1251159" cy="1192597"/>
          </a:xfrm>
        </p:grpSpPr>
        <p:sp>
          <p:nvSpPr>
            <p:cNvPr id="8778" name="Google Shape;8778;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73"/>
          <p:cNvGrpSpPr/>
          <p:nvPr/>
        </p:nvGrpSpPr>
        <p:grpSpPr>
          <a:xfrm>
            <a:off x="706762" y="2614523"/>
            <a:ext cx="1695374" cy="1560837"/>
            <a:chOff x="727421" y="2828315"/>
            <a:chExt cx="1695374" cy="1560837"/>
          </a:xfrm>
        </p:grpSpPr>
        <p:grpSp>
          <p:nvGrpSpPr>
            <p:cNvPr id="8783" name="Google Shape;8783;p73"/>
            <p:cNvGrpSpPr/>
            <p:nvPr/>
          </p:nvGrpSpPr>
          <p:grpSpPr>
            <a:xfrm>
              <a:off x="819108" y="2882501"/>
              <a:ext cx="103104" cy="1426186"/>
              <a:chOff x="4674013" y="3100904"/>
              <a:chExt cx="122758" cy="1698043"/>
            </a:xfrm>
          </p:grpSpPr>
          <p:sp>
            <p:nvSpPr>
              <p:cNvPr id="8784" name="Google Shape;8784;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3"/>
            <p:cNvGrpSpPr/>
            <p:nvPr/>
          </p:nvGrpSpPr>
          <p:grpSpPr>
            <a:xfrm>
              <a:off x="1062475" y="2882501"/>
              <a:ext cx="103104" cy="1426186"/>
              <a:chOff x="4940438" y="3100904"/>
              <a:chExt cx="122758" cy="1698043"/>
            </a:xfrm>
          </p:grpSpPr>
          <p:sp>
            <p:nvSpPr>
              <p:cNvPr id="8792" name="Google Shape;8792;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73"/>
            <p:cNvGrpSpPr/>
            <p:nvPr/>
          </p:nvGrpSpPr>
          <p:grpSpPr>
            <a:xfrm>
              <a:off x="1299324" y="2882501"/>
              <a:ext cx="103104" cy="1426186"/>
              <a:chOff x="5206863" y="3100904"/>
              <a:chExt cx="122758" cy="1698043"/>
            </a:xfrm>
          </p:grpSpPr>
          <p:sp>
            <p:nvSpPr>
              <p:cNvPr id="8800" name="Google Shape;8800;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3"/>
            <p:cNvGrpSpPr/>
            <p:nvPr/>
          </p:nvGrpSpPr>
          <p:grpSpPr>
            <a:xfrm>
              <a:off x="1786057" y="2882501"/>
              <a:ext cx="103104" cy="1426186"/>
              <a:chOff x="6006138" y="3143629"/>
              <a:chExt cx="122758" cy="1698043"/>
            </a:xfrm>
          </p:grpSpPr>
          <p:sp>
            <p:nvSpPr>
              <p:cNvPr id="8808" name="Google Shape;8808;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3"/>
            <p:cNvGrpSpPr/>
            <p:nvPr/>
          </p:nvGrpSpPr>
          <p:grpSpPr>
            <a:xfrm>
              <a:off x="2029422" y="2882501"/>
              <a:ext cx="103104" cy="1426186"/>
              <a:chOff x="6805413" y="3100904"/>
              <a:chExt cx="122758" cy="1698043"/>
            </a:xfrm>
          </p:grpSpPr>
          <p:sp>
            <p:nvSpPr>
              <p:cNvPr id="8816" name="Google Shape;8816;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3"/>
            <p:cNvGrpSpPr/>
            <p:nvPr/>
          </p:nvGrpSpPr>
          <p:grpSpPr>
            <a:xfrm>
              <a:off x="727421" y="2828315"/>
              <a:ext cx="1695374" cy="1560837"/>
              <a:chOff x="734799" y="2782450"/>
              <a:chExt cx="1571100" cy="1577400"/>
            </a:xfrm>
          </p:grpSpPr>
          <p:cxnSp>
            <p:nvCxnSpPr>
              <p:cNvPr id="8824" name="Google Shape;8824;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25" name="Google Shape;8825;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26" name="Google Shape;8826;p73"/>
            <p:cNvGrpSpPr/>
            <p:nvPr/>
          </p:nvGrpSpPr>
          <p:grpSpPr>
            <a:xfrm>
              <a:off x="2272795" y="2882501"/>
              <a:ext cx="103104" cy="1426186"/>
              <a:chOff x="5206863" y="3100904"/>
              <a:chExt cx="122758" cy="1698043"/>
            </a:xfrm>
          </p:grpSpPr>
          <p:sp>
            <p:nvSpPr>
              <p:cNvPr id="8827" name="Google Shape;8827;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3"/>
            <p:cNvGrpSpPr/>
            <p:nvPr/>
          </p:nvGrpSpPr>
          <p:grpSpPr>
            <a:xfrm>
              <a:off x="1542694" y="2882501"/>
              <a:ext cx="103104" cy="1426186"/>
              <a:chOff x="6006138" y="3143629"/>
              <a:chExt cx="122758" cy="1698043"/>
            </a:xfrm>
          </p:grpSpPr>
          <p:sp>
            <p:nvSpPr>
              <p:cNvPr id="8835" name="Google Shape;8835;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2" name="Google Shape;8842;p73"/>
          <p:cNvGrpSpPr/>
          <p:nvPr/>
        </p:nvGrpSpPr>
        <p:grpSpPr>
          <a:xfrm>
            <a:off x="5915341" y="2192094"/>
            <a:ext cx="1248543" cy="1025319"/>
            <a:chOff x="5183758" y="1210600"/>
            <a:chExt cx="3605380" cy="2960783"/>
          </a:xfrm>
        </p:grpSpPr>
        <p:sp>
          <p:nvSpPr>
            <p:cNvPr id="8843" name="Google Shape;8843;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48" name="Google Shape;8848;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49" name="Google Shape;8849;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50" name="Google Shape;8850;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51" name="Google Shape;8851;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3"/>
          <p:cNvGrpSpPr/>
          <p:nvPr/>
        </p:nvGrpSpPr>
        <p:grpSpPr>
          <a:xfrm>
            <a:off x="5772403" y="3330411"/>
            <a:ext cx="2664831" cy="843440"/>
            <a:chOff x="5916567" y="1099697"/>
            <a:chExt cx="2556683" cy="809211"/>
          </a:xfrm>
        </p:grpSpPr>
        <p:sp>
          <p:nvSpPr>
            <p:cNvPr id="8853" name="Google Shape;8853;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73"/>
          <p:cNvGrpSpPr/>
          <p:nvPr/>
        </p:nvGrpSpPr>
        <p:grpSpPr>
          <a:xfrm>
            <a:off x="5879943" y="979270"/>
            <a:ext cx="1299869" cy="1023338"/>
            <a:chOff x="5900602" y="1193063"/>
            <a:chExt cx="1299869" cy="1023338"/>
          </a:xfrm>
        </p:grpSpPr>
        <p:grpSp>
          <p:nvGrpSpPr>
            <p:cNvPr id="8862" name="Google Shape;8862;p73"/>
            <p:cNvGrpSpPr/>
            <p:nvPr/>
          </p:nvGrpSpPr>
          <p:grpSpPr>
            <a:xfrm>
              <a:off x="6743564" y="1193063"/>
              <a:ext cx="456907" cy="700379"/>
              <a:chOff x="6743564" y="1193063"/>
              <a:chExt cx="456907" cy="700379"/>
            </a:xfrm>
          </p:grpSpPr>
          <p:grpSp>
            <p:nvGrpSpPr>
              <p:cNvPr id="8863" name="Google Shape;8863;p73"/>
              <p:cNvGrpSpPr/>
              <p:nvPr/>
            </p:nvGrpSpPr>
            <p:grpSpPr>
              <a:xfrm>
                <a:off x="6743564" y="1690724"/>
                <a:ext cx="214416" cy="202717"/>
                <a:chOff x="6743564" y="1690724"/>
                <a:chExt cx="214416" cy="202717"/>
              </a:xfrm>
            </p:grpSpPr>
            <p:sp>
              <p:nvSpPr>
                <p:cNvPr id="8864" name="Google Shape;8864;p73"/>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3"/>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3"/>
              <p:cNvGrpSpPr/>
              <p:nvPr/>
            </p:nvGrpSpPr>
            <p:grpSpPr>
              <a:xfrm>
                <a:off x="6915505" y="1193063"/>
                <a:ext cx="284966" cy="589637"/>
                <a:chOff x="6915505" y="1193063"/>
                <a:chExt cx="284966" cy="589637"/>
              </a:xfrm>
            </p:grpSpPr>
            <p:sp>
              <p:nvSpPr>
                <p:cNvPr id="8867" name="Google Shape;8867;p73"/>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8" name="Google Shape;8868;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869" name="Google Shape;8869;p73"/>
            <p:cNvGrpSpPr/>
            <p:nvPr/>
          </p:nvGrpSpPr>
          <p:grpSpPr>
            <a:xfrm>
              <a:off x="6520337" y="1193063"/>
              <a:ext cx="341833" cy="801589"/>
              <a:chOff x="6520337" y="1193063"/>
              <a:chExt cx="341833" cy="801589"/>
            </a:xfrm>
          </p:grpSpPr>
          <p:grpSp>
            <p:nvGrpSpPr>
              <p:cNvPr id="8870" name="Google Shape;8870;p73"/>
              <p:cNvGrpSpPr/>
              <p:nvPr/>
            </p:nvGrpSpPr>
            <p:grpSpPr>
              <a:xfrm>
                <a:off x="6520337" y="1589514"/>
                <a:ext cx="213964" cy="405138"/>
                <a:chOff x="6520337" y="1589514"/>
                <a:chExt cx="213964" cy="405138"/>
              </a:xfrm>
            </p:grpSpPr>
            <p:sp>
              <p:nvSpPr>
                <p:cNvPr id="8871" name="Google Shape;8871;p73"/>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3"/>
              <p:cNvGrpSpPr/>
              <p:nvPr/>
            </p:nvGrpSpPr>
            <p:grpSpPr>
              <a:xfrm>
                <a:off x="6577204" y="1193063"/>
                <a:ext cx="284966" cy="453562"/>
                <a:chOff x="6577204" y="1193063"/>
                <a:chExt cx="284966" cy="453562"/>
              </a:xfrm>
            </p:grpSpPr>
            <p:sp>
              <p:nvSpPr>
                <p:cNvPr id="8874" name="Google Shape;8874;p73"/>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76" name="Google Shape;8876;p73"/>
            <p:cNvGrpSpPr/>
            <p:nvPr/>
          </p:nvGrpSpPr>
          <p:grpSpPr>
            <a:xfrm>
              <a:off x="6238903" y="1193063"/>
              <a:ext cx="300491" cy="901782"/>
              <a:chOff x="6238903" y="1193063"/>
              <a:chExt cx="300491" cy="901782"/>
            </a:xfrm>
          </p:grpSpPr>
          <p:grpSp>
            <p:nvGrpSpPr>
              <p:cNvPr id="8877" name="Google Shape;8877;p73"/>
              <p:cNvGrpSpPr/>
              <p:nvPr/>
            </p:nvGrpSpPr>
            <p:grpSpPr>
              <a:xfrm>
                <a:off x="6290865" y="1489295"/>
                <a:ext cx="248530" cy="605550"/>
                <a:chOff x="6290865" y="1489295"/>
                <a:chExt cx="248530" cy="605550"/>
              </a:xfrm>
            </p:grpSpPr>
            <p:sp>
              <p:nvSpPr>
                <p:cNvPr id="8878" name="Google Shape;8878;p73"/>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3"/>
              <p:cNvGrpSpPr/>
              <p:nvPr/>
            </p:nvGrpSpPr>
            <p:grpSpPr>
              <a:xfrm>
                <a:off x="6238903" y="1193063"/>
                <a:ext cx="284966" cy="327512"/>
                <a:chOff x="6238903" y="1193063"/>
                <a:chExt cx="284966" cy="327512"/>
              </a:xfrm>
            </p:grpSpPr>
            <p:sp>
              <p:nvSpPr>
                <p:cNvPr id="8881" name="Google Shape;8881;p73"/>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83" name="Google Shape;8883;p73"/>
            <p:cNvGrpSpPr/>
            <p:nvPr/>
          </p:nvGrpSpPr>
          <p:grpSpPr>
            <a:xfrm>
              <a:off x="5900602" y="1193063"/>
              <a:ext cx="444365" cy="1023338"/>
              <a:chOff x="5900602" y="1193063"/>
              <a:chExt cx="444365" cy="1023338"/>
            </a:xfrm>
          </p:grpSpPr>
          <p:grpSp>
            <p:nvGrpSpPr>
              <p:cNvPr id="8884" name="Google Shape;8884;p73"/>
              <p:cNvGrpSpPr/>
              <p:nvPr/>
            </p:nvGrpSpPr>
            <p:grpSpPr>
              <a:xfrm>
                <a:off x="6046501" y="1367757"/>
                <a:ext cx="298465" cy="848644"/>
                <a:chOff x="6046501" y="1367757"/>
                <a:chExt cx="298465" cy="848644"/>
              </a:xfrm>
            </p:grpSpPr>
            <p:sp>
              <p:nvSpPr>
                <p:cNvPr id="8885" name="Google Shape;8885;p73"/>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3"/>
              <p:cNvGrpSpPr/>
              <p:nvPr/>
            </p:nvGrpSpPr>
            <p:grpSpPr>
              <a:xfrm>
                <a:off x="5900602" y="1193063"/>
                <a:ext cx="284966" cy="182312"/>
                <a:chOff x="5900602" y="1193063"/>
                <a:chExt cx="284966" cy="182312"/>
              </a:xfrm>
            </p:grpSpPr>
            <p:sp>
              <p:nvSpPr>
                <p:cNvPr id="8888" name="Google Shape;8888;p73"/>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9" name="Google Shape;8889;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890" name="Google Shape;8890;p73"/>
          <p:cNvGrpSpPr/>
          <p:nvPr/>
        </p:nvGrpSpPr>
        <p:grpSpPr>
          <a:xfrm>
            <a:off x="7217825" y="979415"/>
            <a:ext cx="1219413" cy="1051379"/>
            <a:chOff x="7287122" y="1165658"/>
            <a:chExt cx="1219413" cy="1051379"/>
          </a:xfrm>
        </p:grpSpPr>
        <p:grpSp>
          <p:nvGrpSpPr>
            <p:cNvPr id="8891" name="Google Shape;8891;p73"/>
            <p:cNvGrpSpPr/>
            <p:nvPr/>
          </p:nvGrpSpPr>
          <p:grpSpPr>
            <a:xfrm>
              <a:off x="7287162" y="1969723"/>
              <a:ext cx="1219372" cy="247314"/>
              <a:chOff x="7287162" y="1969723"/>
              <a:chExt cx="1219372" cy="247314"/>
            </a:xfrm>
          </p:grpSpPr>
          <p:sp>
            <p:nvSpPr>
              <p:cNvPr id="8892" name="Google Shape;8892;p73"/>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3" name="Google Shape;8893;p73"/>
              <p:cNvGrpSpPr/>
              <p:nvPr/>
            </p:nvGrpSpPr>
            <p:grpSpPr>
              <a:xfrm>
                <a:off x="7287162" y="2063892"/>
                <a:ext cx="1151713" cy="73432"/>
                <a:chOff x="7287162" y="2063892"/>
                <a:chExt cx="1151713" cy="73432"/>
              </a:xfrm>
            </p:grpSpPr>
            <p:sp>
              <p:nvSpPr>
                <p:cNvPr id="8894" name="Google Shape;8894;p73"/>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5" name="Google Shape;8895;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96" name="Google Shape;8896;p73"/>
            <p:cNvGrpSpPr/>
            <p:nvPr/>
          </p:nvGrpSpPr>
          <p:grpSpPr>
            <a:xfrm>
              <a:off x="7287122" y="1712201"/>
              <a:ext cx="1219403" cy="246780"/>
              <a:chOff x="7287122" y="1712201"/>
              <a:chExt cx="1219403" cy="246780"/>
            </a:xfrm>
          </p:grpSpPr>
          <p:sp>
            <p:nvSpPr>
              <p:cNvPr id="8897" name="Google Shape;8897;p73"/>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8" name="Google Shape;8898;p73"/>
              <p:cNvGrpSpPr/>
              <p:nvPr/>
            </p:nvGrpSpPr>
            <p:grpSpPr>
              <a:xfrm>
                <a:off x="7287122" y="1842861"/>
                <a:ext cx="1005303" cy="73419"/>
                <a:chOff x="7287122" y="1842861"/>
                <a:chExt cx="1005303" cy="73419"/>
              </a:xfrm>
            </p:grpSpPr>
            <p:sp>
              <p:nvSpPr>
                <p:cNvPr id="8899" name="Google Shape;8899;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0" name="Google Shape;8900;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01" name="Google Shape;8901;p73"/>
            <p:cNvGrpSpPr/>
            <p:nvPr/>
          </p:nvGrpSpPr>
          <p:grpSpPr>
            <a:xfrm>
              <a:off x="7287162" y="1447520"/>
              <a:ext cx="1219363" cy="286683"/>
              <a:chOff x="7287162" y="1447520"/>
              <a:chExt cx="1219363" cy="286683"/>
            </a:xfrm>
          </p:grpSpPr>
          <p:sp>
            <p:nvSpPr>
              <p:cNvPr id="8902" name="Google Shape;8902;p73"/>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3" name="Google Shape;8903;p73"/>
              <p:cNvGrpSpPr/>
              <p:nvPr/>
            </p:nvGrpSpPr>
            <p:grpSpPr>
              <a:xfrm>
                <a:off x="7287162" y="1581977"/>
                <a:ext cx="852763" cy="73432"/>
                <a:chOff x="7287162" y="1581977"/>
                <a:chExt cx="852763" cy="73432"/>
              </a:xfrm>
            </p:grpSpPr>
            <p:sp>
              <p:nvSpPr>
                <p:cNvPr id="8904" name="Google Shape;8904;p73"/>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5" name="Google Shape;8905;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06" name="Google Shape;8906;p73"/>
            <p:cNvGrpSpPr/>
            <p:nvPr/>
          </p:nvGrpSpPr>
          <p:grpSpPr>
            <a:xfrm>
              <a:off x="7287162" y="1165658"/>
              <a:ext cx="1219363" cy="344284"/>
              <a:chOff x="7287162" y="1165658"/>
              <a:chExt cx="1219363" cy="344284"/>
            </a:xfrm>
          </p:grpSpPr>
          <p:sp>
            <p:nvSpPr>
              <p:cNvPr id="8907" name="Google Shape;8907;p73"/>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8" name="Google Shape;8908;p73"/>
              <p:cNvGrpSpPr/>
              <p:nvPr/>
            </p:nvGrpSpPr>
            <p:grpSpPr>
              <a:xfrm>
                <a:off x="7287162" y="1341025"/>
                <a:ext cx="695663" cy="73423"/>
                <a:chOff x="7287162" y="1341025"/>
                <a:chExt cx="695663" cy="73423"/>
              </a:xfrm>
            </p:grpSpPr>
            <p:sp>
              <p:nvSpPr>
                <p:cNvPr id="8909" name="Google Shape;8909;p73"/>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0" name="Google Shape;8910;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8915" name="Google Shape;8915;p7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1" name="Google Shape;9211;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sp>
        <p:nvSpPr>
          <p:cNvPr id="9882" name="Google Shape;9882;p7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de-DE"/>
            </a:p>
          </p:txBody>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de-DE"/>
            </a:p>
          </p:txBody>
        </p:sp>
        <p:sp>
          <p:nvSpPr>
            <p:cNvPr id="10290" name="Google Shape;10290;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de-DE"/>
            </a:p>
          </p:txBody>
        </p:sp>
        <p:sp>
          <p:nvSpPr>
            <p:cNvPr id="10291" name="Google Shape;10291;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de-DE"/>
            </a:p>
          </p:txBody>
        </p:sp>
        <p:sp>
          <p:nvSpPr>
            <p:cNvPr id="10292" name="Google Shape;10292;p7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de-DE"/>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de-DE"/>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8"/>
        <p:cNvGrpSpPr/>
        <p:nvPr/>
      </p:nvGrpSpPr>
      <p:grpSpPr>
        <a:xfrm>
          <a:off x="0" y="0"/>
          <a:ext cx="0" cy="0"/>
          <a:chOff x="0" y="0"/>
          <a:chExt cx="0" cy="0"/>
        </a:xfrm>
      </p:grpSpPr>
      <p:sp>
        <p:nvSpPr>
          <p:cNvPr id="10639" name="Google Shape;10639;p7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0" name="Google Shape;10640;p79"/>
          <p:cNvGrpSpPr/>
          <p:nvPr/>
        </p:nvGrpSpPr>
        <p:grpSpPr>
          <a:xfrm>
            <a:off x="829227" y="2273195"/>
            <a:ext cx="476329" cy="476213"/>
            <a:chOff x="-21298675" y="2414425"/>
            <a:chExt cx="306400" cy="306325"/>
          </a:xfrm>
        </p:grpSpPr>
        <p:sp>
          <p:nvSpPr>
            <p:cNvPr id="10641" name="Google Shape;10641;p7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79"/>
          <p:cNvGrpSpPr/>
          <p:nvPr/>
        </p:nvGrpSpPr>
        <p:grpSpPr>
          <a:xfrm>
            <a:off x="828605" y="2865128"/>
            <a:ext cx="477573" cy="445432"/>
            <a:chOff x="-21299475" y="2798025"/>
            <a:chExt cx="307200" cy="286525"/>
          </a:xfrm>
        </p:grpSpPr>
        <p:sp>
          <p:nvSpPr>
            <p:cNvPr id="10645" name="Google Shape;10645;p7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7" name="Google Shape;10657;p7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9"/>
          <p:cNvGrpSpPr/>
          <p:nvPr/>
        </p:nvGrpSpPr>
        <p:grpSpPr>
          <a:xfrm>
            <a:off x="6697960" y="1688917"/>
            <a:ext cx="413912" cy="472676"/>
            <a:chOff x="-17545650" y="2051350"/>
            <a:chExt cx="266250" cy="304050"/>
          </a:xfrm>
        </p:grpSpPr>
        <p:sp>
          <p:nvSpPr>
            <p:cNvPr id="10661" name="Google Shape;10661;p7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5" name="Google Shape;10665;p7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6" name="Google Shape;10666;p79"/>
          <p:cNvGrpSpPr/>
          <p:nvPr/>
        </p:nvGrpSpPr>
        <p:grpSpPr>
          <a:xfrm>
            <a:off x="6668578" y="2865574"/>
            <a:ext cx="472676" cy="444538"/>
            <a:chOff x="-17565350" y="2809825"/>
            <a:chExt cx="304050" cy="285950"/>
          </a:xfrm>
        </p:grpSpPr>
        <p:sp>
          <p:nvSpPr>
            <p:cNvPr id="10667" name="Google Shape;10667;p7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2" name="Google Shape;10672;p7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5" name="Google Shape;10675;p79"/>
          <p:cNvGrpSpPr/>
          <p:nvPr/>
        </p:nvGrpSpPr>
        <p:grpSpPr>
          <a:xfrm>
            <a:off x="1441487" y="2850904"/>
            <a:ext cx="416283" cy="473881"/>
            <a:chOff x="-20904875" y="2788575"/>
            <a:chExt cx="267775" cy="304825"/>
          </a:xfrm>
        </p:grpSpPr>
        <p:sp>
          <p:nvSpPr>
            <p:cNvPr id="10676" name="Google Shape;10676;p7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9"/>
          <p:cNvGrpSpPr/>
          <p:nvPr/>
        </p:nvGrpSpPr>
        <p:grpSpPr>
          <a:xfrm>
            <a:off x="4381902" y="2275564"/>
            <a:ext cx="360045" cy="471471"/>
            <a:chOff x="-19006700" y="2434925"/>
            <a:chExt cx="231600" cy="303275"/>
          </a:xfrm>
        </p:grpSpPr>
        <p:sp>
          <p:nvSpPr>
            <p:cNvPr id="10679" name="Google Shape;10679;p7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7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9"/>
          <p:cNvGrpSpPr/>
          <p:nvPr/>
        </p:nvGrpSpPr>
        <p:grpSpPr>
          <a:xfrm>
            <a:off x="7260501" y="2289051"/>
            <a:ext cx="473881" cy="444499"/>
            <a:chOff x="-17190425" y="2435725"/>
            <a:chExt cx="304825" cy="285925"/>
          </a:xfrm>
        </p:grpSpPr>
        <p:sp>
          <p:nvSpPr>
            <p:cNvPr id="10686" name="Google Shape;10686;p7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0" name="Google Shape;10690;p79"/>
          <p:cNvGrpSpPr/>
          <p:nvPr/>
        </p:nvGrpSpPr>
        <p:grpSpPr>
          <a:xfrm>
            <a:off x="4915227" y="3444650"/>
            <a:ext cx="476329" cy="475086"/>
            <a:chOff x="-15719925" y="2416825"/>
            <a:chExt cx="306400" cy="305600"/>
          </a:xfrm>
        </p:grpSpPr>
        <p:sp>
          <p:nvSpPr>
            <p:cNvPr id="10691" name="Google Shape;10691;p7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4" name="Google Shape;10694;p7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6" name="Google Shape;10696;p79"/>
          <p:cNvGrpSpPr/>
          <p:nvPr/>
        </p:nvGrpSpPr>
        <p:grpSpPr>
          <a:xfrm>
            <a:off x="2001521" y="2851506"/>
            <a:ext cx="479983" cy="472676"/>
            <a:chOff x="-20550425" y="2789350"/>
            <a:chExt cx="308750" cy="304050"/>
          </a:xfrm>
        </p:grpSpPr>
        <p:sp>
          <p:nvSpPr>
            <p:cNvPr id="10697" name="Google Shape;10697;p7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79"/>
          <p:cNvGrpSpPr/>
          <p:nvPr/>
        </p:nvGrpSpPr>
        <p:grpSpPr>
          <a:xfrm>
            <a:off x="4916888" y="1688158"/>
            <a:ext cx="473920" cy="474192"/>
            <a:chOff x="-18666450" y="2059825"/>
            <a:chExt cx="304850" cy="305025"/>
          </a:xfrm>
        </p:grpSpPr>
        <p:sp>
          <p:nvSpPr>
            <p:cNvPr id="10700" name="Google Shape;10700;p7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9"/>
          <p:cNvGrpSpPr/>
          <p:nvPr/>
        </p:nvGrpSpPr>
        <p:grpSpPr>
          <a:xfrm>
            <a:off x="4916286" y="2275584"/>
            <a:ext cx="475125" cy="471432"/>
            <a:chOff x="-18668025" y="2435725"/>
            <a:chExt cx="305625" cy="303250"/>
          </a:xfrm>
        </p:grpSpPr>
        <p:sp>
          <p:nvSpPr>
            <p:cNvPr id="10703" name="Google Shape;10703;p7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9"/>
          <p:cNvGrpSpPr/>
          <p:nvPr/>
        </p:nvGrpSpPr>
        <p:grpSpPr>
          <a:xfrm>
            <a:off x="4915683" y="2850902"/>
            <a:ext cx="476329" cy="473881"/>
            <a:chOff x="-18668800" y="2807475"/>
            <a:chExt cx="306400" cy="304825"/>
          </a:xfrm>
        </p:grpSpPr>
        <p:sp>
          <p:nvSpPr>
            <p:cNvPr id="10706" name="Google Shape;10706;p7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9"/>
          <p:cNvGrpSpPr/>
          <p:nvPr/>
        </p:nvGrpSpPr>
        <p:grpSpPr>
          <a:xfrm>
            <a:off x="7869652" y="1687693"/>
            <a:ext cx="416361" cy="475125"/>
            <a:chOff x="-16798200" y="2050575"/>
            <a:chExt cx="267825" cy="305625"/>
          </a:xfrm>
        </p:grpSpPr>
        <p:sp>
          <p:nvSpPr>
            <p:cNvPr id="10716" name="Google Shape;10716;p7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9"/>
          <p:cNvGrpSpPr/>
          <p:nvPr/>
        </p:nvGrpSpPr>
        <p:grpSpPr>
          <a:xfrm>
            <a:off x="7840270" y="2852127"/>
            <a:ext cx="475125" cy="471432"/>
            <a:chOff x="-16817100" y="2801175"/>
            <a:chExt cx="305625" cy="303250"/>
          </a:xfrm>
        </p:grpSpPr>
        <p:sp>
          <p:nvSpPr>
            <p:cNvPr id="10720" name="Google Shape;10720;p7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9"/>
          <p:cNvGrpSpPr/>
          <p:nvPr/>
        </p:nvGrpSpPr>
        <p:grpSpPr>
          <a:xfrm>
            <a:off x="7247390" y="3444614"/>
            <a:ext cx="476329" cy="475125"/>
            <a:chOff x="-15717575" y="2786200"/>
            <a:chExt cx="306400" cy="305625"/>
          </a:xfrm>
        </p:grpSpPr>
        <p:sp>
          <p:nvSpPr>
            <p:cNvPr id="10729" name="Google Shape;10729;p7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79"/>
          <p:cNvGrpSpPr/>
          <p:nvPr/>
        </p:nvGrpSpPr>
        <p:grpSpPr>
          <a:xfrm>
            <a:off x="2584963" y="1688296"/>
            <a:ext cx="475125" cy="473920"/>
            <a:chOff x="-20173175" y="2038750"/>
            <a:chExt cx="305625" cy="304850"/>
          </a:xfrm>
        </p:grpSpPr>
        <p:sp>
          <p:nvSpPr>
            <p:cNvPr id="10737" name="Google Shape;10737;p7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9"/>
          <p:cNvGrpSpPr/>
          <p:nvPr/>
        </p:nvGrpSpPr>
        <p:grpSpPr>
          <a:xfrm>
            <a:off x="2586187" y="2850282"/>
            <a:ext cx="472676" cy="475125"/>
            <a:chOff x="-20173175" y="2787775"/>
            <a:chExt cx="304050" cy="305625"/>
          </a:xfrm>
        </p:grpSpPr>
        <p:sp>
          <p:nvSpPr>
            <p:cNvPr id="10741" name="Google Shape;10741;p7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9"/>
          <p:cNvGrpSpPr/>
          <p:nvPr/>
        </p:nvGrpSpPr>
        <p:grpSpPr>
          <a:xfrm>
            <a:off x="5511171" y="2275564"/>
            <a:ext cx="473881" cy="471471"/>
            <a:chOff x="-18294675" y="2434925"/>
            <a:chExt cx="304825" cy="303275"/>
          </a:xfrm>
        </p:grpSpPr>
        <p:sp>
          <p:nvSpPr>
            <p:cNvPr id="10749" name="Google Shape;10749;p7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9"/>
          <p:cNvGrpSpPr/>
          <p:nvPr/>
        </p:nvGrpSpPr>
        <p:grpSpPr>
          <a:xfrm>
            <a:off x="5567487" y="2852107"/>
            <a:ext cx="361250" cy="471471"/>
            <a:chOff x="-18258450" y="2809825"/>
            <a:chExt cx="232375" cy="303275"/>
          </a:xfrm>
        </p:grpSpPr>
        <p:sp>
          <p:nvSpPr>
            <p:cNvPr id="10753" name="Google Shape;10753;p7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9"/>
          <p:cNvGrpSpPr/>
          <p:nvPr/>
        </p:nvGrpSpPr>
        <p:grpSpPr>
          <a:xfrm>
            <a:off x="3777686" y="3445233"/>
            <a:ext cx="415117" cy="473920"/>
            <a:chOff x="-16422500" y="2425450"/>
            <a:chExt cx="267025" cy="304850"/>
          </a:xfrm>
        </p:grpSpPr>
        <p:sp>
          <p:nvSpPr>
            <p:cNvPr id="10758" name="Google Shape;10758;p7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9"/>
          <p:cNvGrpSpPr/>
          <p:nvPr/>
        </p:nvGrpSpPr>
        <p:grpSpPr>
          <a:xfrm>
            <a:off x="6080447" y="3445838"/>
            <a:ext cx="473920" cy="472676"/>
            <a:chOff x="-16442200" y="2801175"/>
            <a:chExt cx="304850" cy="304050"/>
          </a:xfrm>
        </p:grpSpPr>
        <p:sp>
          <p:nvSpPr>
            <p:cNvPr id="10762" name="Google Shape;10762;p7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7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9"/>
          <p:cNvGrpSpPr/>
          <p:nvPr/>
        </p:nvGrpSpPr>
        <p:grpSpPr>
          <a:xfrm>
            <a:off x="3156161" y="2276343"/>
            <a:ext cx="481265" cy="469917"/>
            <a:chOff x="-19802200" y="2416025"/>
            <a:chExt cx="309575" cy="302275"/>
          </a:xfrm>
        </p:grpSpPr>
        <p:sp>
          <p:nvSpPr>
            <p:cNvPr id="10768" name="Google Shape;10768;p7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9"/>
          <p:cNvGrpSpPr/>
          <p:nvPr/>
        </p:nvGrpSpPr>
        <p:grpSpPr>
          <a:xfrm>
            <a:off x="3159232" y="2851506"/>
            <a:ext cx="475125" cy="472676"/>
            <a:chOff x="-19801400" y="2788575"/>
            <a:chExt cx="305625" cy="304050"/>
          </a:xfrm>
        </p:grpSpPr>
        <p:sp>
          <p:nvSpPr>
            <p:cNvPr id="10774" name="Google Shape;10774;p7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79"/>
          <p:cNvGrpSpPr/>
          <p:nvPr/>
        </p:nvGrpSpPr>
        <p:grpSpPr>
          <a:xfrm>
            <a:off x="6114308" y="1688916"/>
            <a:ext cx="422463" cy="472676"/>
            <a:chOff x="-17903225" y="2060800"/>
            <a:chExt cx="271750" cy="304050"/>
          </a:xfrm>
        </p:grpSpPr>
        <p:sp>
          <p:nvSpPr>
            <p:cNvPr id="10781" name="Google Shape;10781;p7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9"/>
          <p:cNvGrpSpPr/>
          <p:nvPr/>
        </p:nvGrpSpPr>
        <p:grpSpPr>
          <a:xfrm>
            <a:off x="6088599" y="2274962"/>
            <a:ext cx="473881" cy="472676"/>
            <a:chOff x="-17918975" y="2435725"/>
            <a:chExt cx="304825" cy="304050"/>
          </a:xfrm>
        </p:grpSpPr>
        <p:sp>
          <p:nvSpPr>
            <p:cNvPr id="10785" name="Google Shape;10785;p7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79"/>
          <p:cNvGrpSpPr/>
          <p:nvPr/>
        </p:nvGrpSpPr>
        <p:grpSpPr>
          <a:xfrm>
            <a:off x="6117359" y="2852729"/>
            <a:ext cx="416361" cy="470228"/>
            <a:chOff x="-17899300" y="2810625"/>
            <a:chExt cx="267825" cy="302475"/>
          </a:xfrm>
        </p:grpSpPr>
        <p:sp>
          <p:nvSpPr>
            <p:cNvPr id="10788" name="Google Shape;10788;p7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9"/>
          <p:cNvGrpSpPr/>
          <p:nvPr/>
        </p:nvGrpSpPr>
        <p:grpSpPr>
          <a:xfrm>
            <a:off x="2023212" y="3461166"/>
            <a:ext cx="472676" cy="442089"/>
            <a:chOff x="-16066500" y="2060800"/>
            <a:chExt cx="304050" cy="284375"/>
          </a:xfrm>
        </p:grpSpPr>
        <p:sp>
          <p:nvSpPr>
            <p:cNvPr id="10792" name="Google Shape;10792;p7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7" name="Google Shape;10797;p7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0" name="Google Shape;10800;p79"/>
          <p:cNvGrpSpPr/>
          <p:nvPr/>
        </p:nvGrpSpPr>
        <p:grpSpPr>
          <a:xfrm>
            <a:off x="7907919" y="2297751"/>
            <a:ext cx="368362" cy="419314"/>
            <a:chOff x="4995050" y="3245650"/>
            <a:chExt cx="236950" cy="269725"/>
          </a:xfrm>
        </p:grpSpPr>
        <p:sp>
          <p:nvSpPr>
            <p:cNvPr id="10801" name="Google Shape;10801;p7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4" name="Google Shape;10804;p79"/>
            <p:cNvGrpSpPr/>
            <p:nvPr/>
          </p:nvGrpSpPr>
          <p:grpSpPr>
            <a:xfrm>
              <a:off x="4995050" y="3245650"/>
              <a:ext cx="236950" cy="269725"/>
              <a:chOff x="4995050" y="3245650"/>
              <a:chExt cx="236950" cy="269725"/>
            </a:xfrm>
          </p:grpSpPr>
          <p:sp>
            <p:nvSpPr>
              <p:cNvPr id="10805" name="Google Shape;10805;p7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7" name="Google Shape;10807;p79"/>
          <p:cNvGrpSpPr/>
          <p:nvPr/>
        </p:nvGrpSpPr>
        <p:grpSpPr>
          <a:xfrm>
            <a:off x="5507712" y="1689744"/>
            <a:ext cx="483749" cy="481292"/>
            <a:chOff x="4724650" y="2885700"/>
            <a:chExt cx="270750" cy="269375"/>
          </a:xfrm>
        </p:grpSpPr>
        <p:sp>
          <p:nvSpPr>
            <p:cNvPr id="10808" name="Google Shape;10808;p7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9"/>
          <p:cNvGrpSpPr/>
          <p:nvPr/>
        </p:nvGrpSpPr>
        <p:grpSpPr>
          <a:xfrm>
            <a:off x="4374817" y="1683870"/>
            <a:ext cx="389425" cy="467822"/>
            <a:chOff x="4459350" y="2882125"/>
            <a:chExt cx="228375" cy="274350"/>
          </a:xfrm>
        </p:grpSpPr>
        <p:sp>
          <p:nvSpPr>
            <p:cNvPr id="10816" name="Google Shape;10816;p7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de-DE"/>
            </a:p>
          </p:txBody>
        </p:sp>
        <p:sp>
          <p:nvSpPr>
            <p:cNvPr id="10821" name="Google Shape;10821;p7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de-DE"/>
            </a:p>
          </p:txBody>
        </p:sp>
      </p:grpSp>
      <p:sp>
        <p:nvSpPr>
          <p:cNvPr id="10822" name="Google Shape;10822;p7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6"/>
        <p:cNvGrpSpPr/>
        <p:nvPr/>
      </p:nvGrpSpPr>
      <p:grpSpPr>
        <a:xfrm>
          <a:off x="0" y="0"/>
          <a:ext cx="0" cy="0"/>
          <a:chOff x="0" y="0"/>
          <a:chExt cx="0" cy="0"/>
        </a:xfrm>
      </p:grpSpPr>
      <p:sp>
        <p:nvSpPr>
          <p:cNvPr id="10827" name="Google Shape;10827;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8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8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8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8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Price development over time by zip code</a:t>
            </a:r>
            <a:endParaRPr dirty="0"/>
          </a:p>
        </p:txBody>
      </p:sp>
      <p:graphicFrame>
        <p:nvGraphicFramePr>
          <p:cNvPr id="614" name="Google Shape;614;p50"/>
          <p:cNvGraphicFramePr/>
          <p:nvPr>
            <p:extLst>
              <p:ext uri="{D42A27DB-BD31-4B8C-83A1-F6EECF244321}">
                <p14:modId xmlns:p14="http://schemas.microsoft.com/office/powerpoint/2010/main" val="536106768"/>
              </p:ext>
            </p:extLst>
          </p:nvPr>
        </p:nvGraphicFramePr>
        <p:xfrm>
          <a:off x="713263" y="1230474"/>
          <a:ext cx="4392137" cy="3283587"/>
        </p:xfrm>
        <a:graphic>
          <a:graphicData uri="http://schemas.openxmlformats.org/drawingml/2006/table">
            <a:tbl>
              <a:tblPr>
                <a:noFill/>
                <a:tableStyleId>{B4812338-641C-451F-A2C5-CC4152442B06}</a:tableStyleId>
              </a:tblPr>
              <a:tblGrid>
                <a:gridCol w="1389770">
                  <a:extLst>
                    <a:ext uri="{9D8B030D-6E8A-4147-A177-3AD203B41FA5}">
                      <a16:colId xmlns:a16="http://schemas.microsoft.com/office/drawing/2014/main" val="20000"/>
                    </a:ext>
                  </a:extLst>
                </a:gridCol>
                <a:gridCol w="914487">
                  <a:extLst>
                    <a:ext uri="{9D8B030D-6E8A-4147-A177-3AD203B41FA5}">
                      <a16:colId xmlns:a16="http://schemas.microsoft.com/office/drawing/2014/main" val="20001"/>
                    </a:ext>
                  </a:extLst>
                </a:gridCol>
                <a:gridCol w="2087880">
                  <a:extLst>
                    <a:ext uri="{9D8B030D-6E8A-4147-A177-3AD203B41FA5}">
                      <a16:colId xmlns:a16="http://schemas.microsoft.com/office/drawing/2014/main" val="20002"/>
                    </a:ext>
                  </a:extLst>
                </a:gridCol>
              </a:tblGrid>
              <a:tr h="404700">
                <a:tc>
                  <a:txBody>
                    <a:bodyPr/>
                    <a:lstStyle/>
                    <a:p>
                      <a:pPr marL="0" lvl="0" indent="0" algn="l" rtl="0">
                        <a:lnSpc>
                          <a:spcPct val="115000"/>
                        </a:lnSpc>
                        <a:spcBef>
                          <a:spcPts val="0"/>
                        </a:spcBef>
                        <a:spcAft>
                          <a:spcPts val="0"/>
                        </a:spcAft>
                        <a:buNone/>
                      </a:pPr>
                      <a:r>
                        <a:rPr lang="en" sz="1600" dirty="0">
                          <a:solidFill>
                            <a:schemeClr val="dk1"/>
                          </a:solidFill>
                          <a:latin typeface="Figtree Black"/>
                          <a:ea typeface="Figtree Black"/>
                          <a:cs typeface="Figtree Black"/>
                          <a:sym typeface="Figtree Black"/>
                        </a:rPr>
                        <a:t>Zip Code</a:t>
                      </a:r>
                      <a:endParaRPr sz="1600"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i="1" dirty="0">
                          <a:solidFill>
                            <a:schemeClr val="dk1"/>
                          </a:solidFill>
                          <a:latin typeface="Figtree Black"/>
                          <a:ea typeface="Figtree Black"/>
                          <a:cs typeface="Figtree Black"/>
                          <a:sym typeface="Figtree Black"/>
                        </a:rPr>
                        <a:t>r</a:t>
                      </a:r>
                      <a:endParaRPr sz="1600" i="1"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dirty="0">
                          <a:solidFill>
                            <a:schemeClr val="dk1"/>
                          </a:solidFill>
                          <a:latin typeface="Figtree Black"/>
                          <a:ea typeface="Figtree Black"/>
                          <a:cs typeface="Figtree Black"/>
                          <a:sym typeface="Figtree Black"/>
                        </a:rPr>
                        <a:t># of houses sold</a:t>
                      </a:r>
                      <a:endParaRPr sz="1600"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98116</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.14</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39</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98199</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.13</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94</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98119</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 .19</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94</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98109</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 .21</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40</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2"/>
        <p:cNvGrpSpPr/>
        <p:nvPr/>
      </p:nvGrpSpPr>
      <p:grpSpPr>
        <a:xfrm>
          <a:off x="0" y="0"/>
          <a:ext cx="0" cy="0"/>
          <a:chOff x="0" y="0"/>
          <a:chExt cx="0" cy="0"/>
        </a:xfrm>
      </p:grpSpPr>
      <p:pic>
        <p:nvPicPr>
          <p:cNvPr id="11073" name="Google Shape;1107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Calculating resale values</a:t>
            </a:r>
            <a:endParaRPr dirty="0"/>
          </a:p>
        </p:txBody>
      </p:sp>
      <p:sp>
        <p:nvSpPr>
          <p:cNvPr id="340" name="Google Shape;340;p37"/>
          <p:cNvSpPr txBox="1">
            <a:spLocks noGrp="1"/>
          </p:cNvSpPr>
          <p:nvPr>
            <p:ph type="subTitle" idx="4"/>
          </p:nvPr>
        </p:nvSpPr>
        <p:spPr>
          <a:xfrm>
            <a:off x="1731050" y="1241274"/>
            <a:ext cx="6613200" cy="3185945"/>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Arial" panose="020B0604020202020204" pitchFamily="34" charset="0"/>
              <a:buChar char="•"/>
            </a:pPr>
            <a:r>
              <a:rPr lang="de-DE" dirty="0" err="1"/>
              <a:t>Only</a:t>
            </a:r>
            <a:r>
              <a:rPr lang="de-DE" dirty="0"/>
              <a:t> </a:t>
            </a:r>
            <a:r>
              <a:rPr lang="de-DE" dirty="0" err="1"/>
              <a:t>houses</a:t>
            </a:r>
            <a:r>
              <a:rPr lang="de-DE" dirty="0"/>
              <a:t> </a:t>
            </a:r>
            <a:r>
              <a:rPr lang="de-DE" dirty="0" err="1"/>
              <a:t>that‘ve</a:t>
            </a:r>
            <a:r>
              <a:rPr lang="de-DE" dirty="0"/>
              <a:t> </a:t>
            </a:r>
            <a:r>
              <a:rPr lang="de-DE" dirty="0" err="1"/>
              <a:t>been</a:t>
            </a:r>
            <a:r>
              <a:rPr lang="de-DE" dirty="0"/>
              <a:t> </a:t>
            </a:r>
            <a:r>
              <a:rPr lang="de-DE" dirty="0" err="1"/>
              <a:t>sold</a:t>
            </a:r>
            <a:r>
              <a:rPr lang="de-DE" dirty="0"/>
              <a:t> at least </a:t>
            </a:r>
            <a:r>
              <a:rPr lang="de-DE" dirty="0" err="1"/>
              <a:t>twice</a:t>
            </a:r>
            <a:r>
              <a:rPr lang="de-DE" dirty="0"/>
              <a:t> </a:t>
            </a:r>
            <a:r>
              <a:rPr lang="de-DE" dirty="0" err="1"/>
              <a:t>are</a:t>
            </a:r>
            <a:r>
              <a:rPr lang="de-DE" dirty="0"/>
              <a:t> </a:t>
            </a:r>
            <a:r>
              <a:rPr lang="de-DE" dirty="0" err="1"/>
              <a:t>taken</a:t>
            </a:r>
            <a:r>
              <a:rPr lang="de-DE" dirty="0"/>
              <a:t> </a:t>
            </a:r>
            <a:r>
              <a:rPr lang="de-DE" dirty="0" err="1"/>
              <a:t>into</a:t>
            </a:r>
            <a:r>
              <a:rPr lang="de-DE" dirty="0"/>
              <a:t> </a:t>
            </a:r>
            <a:r>
              <a:rPr lang="de-DE" dirty="0" err="1"/>
              <a:t>account</a:t>
            </a:r>
            <a:endParaRPr lang="de-DE" dirty="0"/>
          </a:p>
          <a:p>
            <a:pPr marL="342900" lvl="0" indent="-342900" algn="l" rtl="0">
              <a:spcBef>
                <a:spcPts val="0"/>
              </a:spcBef>
              <a:spcAft>
                <a:spcPts val="0"/>
              </a:spcAft>
              <a:buFont typeface="Arial" panose="020B0604020202020204" pitchFamily="34" charset="0"/>
              <a:buChar char="•"/>
            </a:pPr>
            <a:r>
              <a:rPr lang="de-DE" dirty="0"/>
              <a:t>The </a:t>
            </a:r>
            <a:r>
              <a:rPr lang="de-DE" dirty="0" err="1"/>
              <a:t>increase</a:t>
            </a:r>
            <a:r>
              <a:rPr lang="de-DE" dirty="0"/>
              <a:t> in </a:t>
            </a:r>
            <a:r>
              <a:rPr lang="de-DE" dirty="0" err="1"/>
              <a:t>price</a:t>
            </a:r>
            <a:r>
              <a:rPr lang="de-DE" dirty="0"/>
              <a:t> </a:t>
            </a:r>
            <a:r>
              <a:rPr lang="de-DE" dirty="0" err="1"/>
              <a:t>from</a:t>
            </a:r>
            <a:r>
              <a:rPr lang="de-DE" dirty="0"/>
              <a:t> </a:t>
            </a:r>
            <a:r>
              <a:rPr lang="de-DE" dirty="0" err="1"/>
              <a:t>the</a:t>
            </a:r>
            <a:r>
              <a:rPr lang="de-DE" dirty="0"/>
              <a:t> </a:t>
            </a:r>
            <a:r>
              <a:rPr lang="de-DE" dirty="0" err="1"/>
              <a:t>first</a:t>
            </a:r>
            <a:r>
              <a:rPr lang="de-DE" dirty="0"/>
              <a:t> </a:t>
            </a:r>
            <a:r>
              <a:rPr lang="de-DE" dirty="0" err="1"/>
              <a:t>to</a:t>
            </a:r>
            <a:r>
              <a:rPr lang="de-DE" dirty="0"/>
              <a:t> </a:t>
            </a:r>
            <a:r>
              <a:rPr lang="de-DE" dirty="0" err="1"/>
              <a:t>the</a:t>
            </a:r>
            <a:r>
              <a:rPr lang="de-DE" dirty="0"/>
              <a:t> </a:t>
            </a:r>
            <a:r>
              <a:rPr lang="de-DE" dirty="0" err="1"/>
              <a:t>second</a:t>
            </a:r>
            <a:r>
              <a:rPr lang="de-DE" dirty="0"/>
              <a:t> </a:t>
            </a:r>
            <a:r>
              <a:rPr lang="de-DE" dirty="0" err="1"/>
              <a:t>sale</a:t>
            </a:r>
            <a:r>
              <a:rPr lang="de-DE" dirty="0"/>
              <a:t> </a:t>
            </a:r>
            <a:r>
              <a:rPr lang="de-DE" dirty="0" err="1"/>
              <a:t>is</a:t>
            </a:r>
            <a:r>
              <a:rPr lang="de-DE" dirty="0"/>
              <a:t> </a:t>
            </a:r>
            <a:r>
              <a:rPr lang="de-DE" dirty="0" err="1"/>
              <a:t>calculated</a:t>
            </a:r>
            <a:r>
              <a:rPr lang="de-DE" dirty="0"/>
              <a:t> </a:t>
            </a:r>
            <a:r>
              <a:rPr lang="de-DE" dirty="0" err="1"/>
              <a:t>as</a:t>
            </a:r>
            <a:r>
              <a:rPr lang="de-DE" dirty="0"/>
              <a:t> a </a:t>
            </a:r>
            <a:r>
              <a:rPr lang="de-DE" dirty="0" err="1"/>
              <a:t>percentage</a:t>
            </a:r>
            <a:endParaRPr lang="de-DE" dirty="0"/>
          </a:p>
          <a:p>
            <a:pPr marL="342900" lvl="0" indent="-342900" algn="l" rtl="0">
              <a:spcBef>
                <a:spcPts val="0"/>
              </a:spcBef>
              <a:spcAft>
                <a:spcPts val="0"/>
              </a:spcAft>
              <a:buFont typeface="Arial" panose="020B0604020202020204" pitchFamily="34" charset="0"/>
              <a:buChar char="•"/>
            </a:pPr>
            <a:r>
              <a:rPr lang="de-DE" dirty="0"/>
              <a:t>The </a:t>
            </a:r>
            <a:r>
              <a:rPr lang="de-DE" dirty="0" err="1"/>
              <a:t>houses</a:t>
            </a:r>
            <a:r>
              <a:rPr lang="de-DE" dirty="0"/>
              <a:t> </a:t>
            </a:r>
            <a:r>
              <a:rPr lang="de-DE" dirty="0" err="1"/>
              <a:t>are</a:t>
            </a:r>
            <a:r>
              <a:rPr lang="de-DE" dirty="0"/>
              <a:t> </a:t>
            </a:r>
            <a:r>
              <a:rPr lang="de-DE" dirty="0" err="1"/>
              <a:t>grouped</a:t>
            </a:r>
            <a:r>
              <a:rPr lang="de-DE" dirty="0"/>
              <a:t> </a:t>
            </a:r>
            <a:r>
              <a:rPr lang="de-DE" dirty="0" err="1"/>
              <a:t>by</a:t>
            </a:r>
            <a:r>
              <a:rPr lang="de-DE" dirty="0"/>
              <a:t> </a:t>
            </a:r>
            <a:r>
              <a:rPr lang="de-DE" dirty="0" err="1"/>
              <a:t>area</a:t>
            </a:r>
            <a:r>
              <a:rPr lang="de-DE" dirty="0"/>
              <a:t> (</a:t>
            </a:r>
            <a:r>
              <a:rPr lang="de-DE" dirty="0" err="1"/>
              <a:t>central</a:t>
            </a:r>
            <a:r>
              <a:rPr lang="de-DE" dirty="0"/>
              <a:t>, </a:t>
            </a:r>
            <a:r>
              <a:rPr lang="de-DE" dirty="0" err="1"/>
              <a:t>suburbs</a:t>
            </a:r>
            <a:r>
              <a:rPr lang="de-DE" dirty="0"/>
              <a:t>, </a:t>
            </a:r>
            <a:r>
              <a:rPr lang="de-DE" dirty="0" err="1"/>
              <a:t>outskirts</a:t>
            </a:r>
            <a:r>
              <a:rPr lang="de-DE" dirty="0"/>
              <a:t>)</a:t>
            </a:r>
          </a:p>
          <a:p>
            <a:pPr marL="342900" lvl="0" indent="-342900" algn="l" rtl="0">
              <a:spcBef>
                <a:spcPts val="0"/>
              </a:spcBef>
              <a:spcAft>
                <a:spcPts val="0"/>
              </a:spcAft>
              <a:buFont typeface="Arial" panose="020B0604020202020204" pitchFamily="34" charset="0"/>
              <a:buChar char="•"/>
            </a:pPr>
            <a:r>
              <a:rPr lang="de-DE" dirty="0"/>
              <a:t>The sample </a:t>
            </a:r>
            <a:r>
              <a:rPr lang="de-DE" dirty="0" err="1"/>
              <a:t>size</a:t>
            </a:r>
            <a:r>
              <a:rPr lang="de-DE" dirty="0"/>
              <a:t> for Top 10% </a:t>
            </a:r>
            <a:r>
              <a:rPr lang="de-DE" dirty="0" err="1"/>
              <a:t>central</a:t>
            </a:r>
            <a:r>
              <a:rPr lang="de-DE" dirty="0"/>
              <a:t> </a:t>
            </a:r>
            <a:r>
              <a:rPr lang="de-DE" dirty="0" err="1"/>
              <a:t>houses</a:t>
            </a:r>
            <a:r>
              <a:rPr lang="de-DE" dirty="0"/>
              <a:t> (8) </a:t>
            </a:r>
            <a:r>
              <a:rPr lang="de-DE" dirty="0" err="1"/>
              <a:t>isn‘t</a:t>
            </a:r>
            <a:r>
              <a:rPr lang="de-DE" dirty="0"/>
              <a:t> </a:t>
            </a:r>
            <a:r>
              <a:rPr lang="de-DE" dirty="0" err="1"/>
              <a:t>big</a:t>
            </a:r>
            <a:r>
              <a:rPr lang="de-DE" dirty="0"/>
              <a:t> </a:t>
            </a:r>
            <a:r>
              <a:rPr lang="de-DE" dirty="0" err="1"/>
              <a:t>enough</a:t>
            </a:r>
            <a:r>
              <a:rPr lang="de-DE" dirty="0"/>
              <a:t> </a:t>
            </a:r>
            <a:r>
              <a:rPr lang="de-DE" dirty="0" err="1"/>
              <a:t>to</a:t>
            </a:r>
            <a:r>
              <a:rPr lang="de-DE" dirty="0"/>
              <a:t> </a:t>
            </a:r>
            <a:r>
              <a:rPr lang="de-DE" dirty="0" err="1"/>
              <a:t>draw</a:t>
            </a:r>
            <a:r>
              <a:rPr lang="de-DE" dirty="0"/>
              <a:t> reliable </a:t>
            </a:r>
            <a:r>
              <a:rPr lang="de-DE" dirty="0" err="1"/>
              <a:t>conclusions</a:t>
            </a:r>
            <a:endParaRPr lang="de-DE" dirty="0"/>
          </a:p>
          <a:p>
            <a:pPr marL="800100" lvl="1" indent="-342900">
              <a:buFont typeface="Wingdings" panose="05000000000000000000" pitchFamily="2" charset="2"/>
              <a:buChar char="Ø"/>
            </a:pPr>
            <a:r>
              <a:rPr lang="de-DE" sz="1800" dirty="0" err="1"/>
              <a:t>Calculations</a:t>
            </a:r>
            <a:r>
              <a:rPr lang="de-DE" sz="1800" dirty="0"/>
              <a:t> </a:t>
            </a:r>
            <a:r>
              <a:rPr lang="de-DE" sz="1800" dirty="0" err="1"/>
              <a:t>include</a:t>
            </a:r>
            <a:r>
              <a:rPr lang="de-DE" sz="1800" dirty="0"/>
              <a:t> all </a:t>
            </a:r>
            <a:r>
              <a:rPr lang="de-DE" sz="1800" dirty="0" err="1"/>
              <a:t>central</a:t>
            </a:r>
            <a:r>
              <a:rPr lang="de-DE" sz="1800" dirty="0"/>
              <a:t> </a:t>
            </a:r>
            <a:r>
              <a:rPr lang="de-DE" sz="1800" dirty="0" err="1"/>
              <a:t>houses</a:t>
            </a:r>
            <a:endParaRPr dirty="0"/>
          </a:p>
        </p:txBody>
      </p:sp>
    </p:spTree>
    <p:extLst>
      <p:ext uri="{BB962C8B-B14F-4D97-AF65-F5344CB8AC3E}">
        <p14:creationId xmlns:p14="http://schemas.microsoft.com/office/powerpoint/2010/main" val="30143987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Price development by sale season</a:t>
            </a:r>
            <a:endParaRPr dirty="0"/>
          </a:p>
        </p:txBody>
      </p:sp>
      <p:graphicFrame>
        <p:nvGraphicFramePr>
          <p:cNvPr id="614" name="Google Shape;614;p50"/>
          <p:cNvGraphicFramePr/>
          <p:nvPr>
            <p:extLst>
              <p:ext uri="{D42A27DB-BD31-4B8C-83A1-F6EECF244321}">
                <p14:modId xmlns:p14="http://schemas.microsoft.com/office/powerpoint/2010/main" val="234396781"/>
              </p:ext>
            </p:extLst>
          </p:nvPr>
        </p:nvGraphicFramePr>
        <p:xfrm>
          <a:off x="720000" y="1230474"/>
          <a:ext cx="6229440" cy="3283587"/>
        </p:xfrm>
        <a:graphic>
          <a:graphicData uri="http://schemas.openxmlformats.org/drawingml/2006/table">
            <a:tbl>
              <a:tblPr>
                <a:noFill/>
                <a:tableStyleId>{B4812338-641C-451F-A2C5-CC4152442B06}</a:tableStyleId>
              </a:tblPr>
              <a:tblGrid>
                <a:gridCol w="1712333">
                  <a:extLst>
                    <a:ext uri="{9D8B030D-6E8A-4147-A177-3AD203B41FA5}">
                      <a16:colId xmlns:a16="http://schemas.microsoft.com/office/drawing/2014/main" val="20000"/>
                    </a:ext>
                  </a:extLst>
                </a:gridCol>
                <a:gridCol w="1727608">
                  <a:extLst>
                    <a:ext uri="{9D8B030D-6E8A-4147-A177-3AD203B41FA5}">
                      <a16:colId xmlns:a16="http://schemas.microsoft.com/office/drawing/2014/main" val="20001"/>
                    </a:ext>
                  </a:extLst>
                </a:gridCol>
                <a:gridCol w="2789499">
                  <a:extLst>
                    <a:ext uri="{9D8B030D-6E8A-4147-A177-3AD203B41FA5}">
                      <a16:colId xmlns:a16="http://schemas.microsoft.com/office/drawing/2014/main" val="20002"/>
                    </a:ext>
                  </a:extLst>
                </a:gridCol>
              </a:tblGrid>
              <a:tr h="404700">
                <a:tc>
                  <a:txBody>
                    <a:bodyPr/>
                    <a:lstStyle/>
                    <a:p>
                      <a:pPr marL="0" lvl="0" indent="0" algn="l" rtl="0">
                        <a:lnSpc>
                          <a:spcPct val="115000"/>
                        </a:lnSpc>
                        <a:spcBef>
                          <a:spcPts val="0"/>
                        </a:spcBef>
                        <a:spcAft>
                          <a:spcPts val="0"/>
                        </a:spcAft>
                        <a:buNone/>
                      </a:pPr>
                      <a:r>
                        <a:rPr lang="en" sz="1600" dirty="0">
                          <a:solidFill>
                            <a:schemeClr val="dk1"/>
                          </a:solidFill>
                          <a:latin typeface="Figtree Black"/>
                          <a:ea typeface="Figtree Black"/>
                          <a:cs typeface="Figtree Black"/>
                          <a:sym typeface="Figtree Black"/>
                        </a:rPr>
                        <a:t>Sale 1 Season</a:t>
                      </a:r>
                      <a:endParaRPr sz="1600"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Font typeface="Arial"/>
                        <a:buNone/>
                      </a:pPr>
                      <a:r>
                        <a:rPr lang="de-DE" sz="1600" b="0" i="0" u="none" strike="noStrike" cap="none" dirty="0">
                          <a:solidFill>
                            <a:schemeClr val="dk1"/>
                          </a:solidFill>
                          <a:latin typeface="Figtree Black"/>
                          <a:ea typeface="Figtree Black"/>
                          <a:cs typeface="Figtree Black"/>
                          <a:sym typeface="Figtree Black"/>
                        </a:rPr>
                        <a:t>Sale 2 Season</a:t>
                      </a:r>
                      <a:endParaRPr sz="1600" b="0" i="0" u="none" strike="noStrike" cap="none"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dirty="0">
                          <a:solidFill>
                            <a:schemeClr val="dk1"/>
                          </a:solidFill>
                          <a:latin typeface="Figtree Black"/>
                          <a:ea typeface="Figtree Black"/>
                          <a:cs typeface="Figtree Black"/>
                          <a:sym typeface="Figtree Black"/>
                        </a:rPr>
                        <a:t>Average Price Increase</a:t>
                      </a:r>
                      <a:endParaRPr sz="1600"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Spring</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Spring</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107.8%</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7925">
                <a:tc>
                  <a:txBody>
                    <a:bodyPr/>
                    <a:lstStyle/>
                    <a:p>
                      <a:pPr marL="0" lvl="0" indent="0" algn="l" rtl="0">
                        <a:lnSpc>
                          <a:spcPct val="115000"/>
                        </a:lnSpc>
                        <a:spcBef>
                          <a:spcPts val="0"/>
                        </a:spcBef>
                        <a:spcAft>
                          <a:spcPts val="0"/>
                        </a:spcAft>
                        <a:buNone/>
                      </a:pPr>
                      <a:r>
                        <a:rPr lang="de-DE" sz="1200" b="1" dirty="0">
                          <a:solidFill>
                            <a:schemeClr val="dk1"/>
                          </a:solidFill>
                          <a:latin typeface="Hanken Grotesk"/>
                          <a:ea typeface="Hanken Grotesk"/>
                          <a:cs typeface="Hanken Grotesk"/>
                          <a:sym typeface="Hanken Grotesk"/>
                        </a:rPr>
                        <a:t>Winter</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Spring</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de-DE" sz="1200" dirty="0">
                          <a:solidFill>
                            <a:schemeClr val="dk1"/>
                          </a:solidFill>
                          <a:latin typeface="Hanken Grotesk"/>
                          <a:ea typeface="Hanken Grotesk"/>
                          <a:cs typeface="Hanken Grotesk"/>
                          <a:sym typeface="Hanken Grotesk"/>
                        </a:rPr>
                        <a:t>81.6%</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67925">
                <a:tc>
                  <a:txBody>
                    <a:bodyPr/>
                    <a:lstStyle/>
                    <a:p>
                      <a:pPr marL="0" lvl="0" indent="0" algn="l" rtl="0">
                        <a:lnSpc>
                          <a:spcPct val="115000"/>
                        </a:lnSpc>
                        <a:spcBef>
                          <a:spcPts val="0"/>
                        </a:spcBef>
                        <a:spcAft>
                          <a:spcPts val="0"/>
                        </a:spcAft>
                        <a:buNone/>
                      </a:pPr>
                      <a:r>
                        <a:rPr lang="de-DE" sz="1200" b="1" dirty="0">
                          <a:solidFill>
                            <a:schemeClr val="dk1"/>
                          </a:solidFill>
                          <a:latin typeface="Hanken Grotesk"/>
                          <a:ea typeface="Hanken Grotesk"/>
                          <a:cs typeface="Hanken Grotesk"/>
                          <a:sym typeface="Hanken Grotesk"/>
                        </a:rPr>
                        <a:t>Summer</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Spring</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de-DE" sz="1200" dirty="0">
                          <a:solidFill>
                            <a:schemeClr val="dk1"/>
                          </a:solidFill>
                          <a:latin typeface="Hanken Grotesk"/>
                          <a:ea typeface="Hanken Grotesk"/>
                          <a:cs typeface="Hanken Grotesk"/>
                          <a:sym typeface="Hanken Grotesk"/>
                        </a:rPr>
                        <a:t>76.1%</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Summer</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Winter</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75.7%</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67925">
                <a:tc>
                  <a:txBody>
                    <a:bodyPr/>
                    <a:lstStyle/>
                    <a:p>
                      <a:pPr marL="0" lvl="0" indent="0" algn="l" rtl="0">
                        <a:lnSpc>
                          <a:spcPct val="115000"/>
                        </a:lnSpc>
                        <a:spcBef>
                          <a:spcPts val="0"/>
                        </a:spcBef>
                        <a:spcAft>
                          <a:spcPts val="0"/>
                        </a:spcAft>
                        <a:buNone/>
                      </a:pPr>
                      <a:r>
                        <a:rPr lang="de-DE" sz="1200" b="1" dirty="0">
                          <a:solidFill>
                            <a:schemeClr val="dk1"/>
                          </a:solidFill>
                          <a:latin typeface="Hanken Grotesk"/>
                          <a:ea typeface="Hanken Grotesk"/>
                          <a:cs typeface="Hanken Grotesk"/>
                          <a:sym typeface="Hanken Grotesk"/>
                        </a:rPr>
                        <a:t>Autumn</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Spring</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66.6%</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271311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Price development by characteristic</a:t>
            </a:r>
            <a:endParaRPr dirty="0"/>
          </a:p>
        </p:txBody>
      </p:sp>
      <p:graphicFrame>
        <p:nvGraphicFramePr>
          <p:cNvPr id="614" name="Google Shape;614;p50"/>
          <p:cNvGraphicFramePr/>
          <p:nvPr>
            <p:extLst>
              <p:ext uri="{D42A27DB-BD31-4B8C-83A1-F6EECF244321}">
                <p14:modId xmlns:p14="http://schemas.microsoft.com/office/powerpoint/2010/main" val="3167744034"/>
              </p:ext>
            </p:extLst>
          </p:nvPr>
        </p:nvGraphicFramePr>
        <p:xfrm>
          <a:off x="720000" y="1230474"/>
          <a:ext cx="6229440" cy="1579812"/>
        </p:xfrm>
        <a:graphic>
          <a:graphicData uri="http://schemas.openxmlformats.org/drawingml/2006/table">
            <a:tbl>
              <a:tblPr>
                <a:noFill/>
                <a:tableStyleId>{B4812338-641C-451F-A2C5-CC4152442B06}</a:tableStyleId>
              </a:tblPr>
              <a:tblGrid>
                <a:gridCol w="1712333">
                  <a:extLst>
                    <a:ext uri="{9D8B030D-6E8A-4147-A177-3AD203B41FA5}">
                      <a16:colId xmlns:a16="http://schemas.microsoft.com/office/drawing/2014/main" val="20000"/>
                    </a:ext>
                  </a:extLst>
                </a:gridCol>
                <a:gridCol w="1727608">
                  <a:extLst>
                    <a:ext uri="{9D8B030D-6E8A-4147-A177-3AD203B41FA5}">
                      <a16:colId xmlns:a16="http://schemas.microsoft.com/office/drawing/2014/main" val="20001"/>
                    </a:ext>
                  </a:extLst>
                </a:gridCol>
                <a:gridCol w="2789499">
                  <a:extLst>
                    <a:ext uri="{9D8B030D-6E8A-4147-A177-3AD203B41FA5}">
                      <a16:colId xmlns:a16="http://schemas.microsoft.com/office/drawing/2014/main" val="20002"/>
                    </a:ext>
                  </a:extLst>
                </a:gridCol>
              </a:tblGrid>
              <a:tr h="404700">
                <a:tc>
                  <a:txBody>
                    <a:bodyPr/>
                    <a:lstStyle/>
                    <a:p>
                      <a:pPr marL="0" lvl="0" indent="0" algn="l" rtl="0">
                        <a:lnSpc>
                          <a:spcPct val="115000"/>
                        </a:lnSpc>
                        <a:spcBef>
                          <a:spcPts val="0"/>
                        </a:spcBef>
                        <a:spcAft>
                          <a:spcPts val="0"/>
                        </a:spcAft>
                        <a:buNone/>
                      </a:pPr>
                      <a:r>
                        <a:rPr lang="en" sz="1600" dirty="0">
                          <a:solidFill>
                            <a:schemeClr val="dk1"/>
                          </a:solidFill>
                          <a:latin typeface="Figtree Black"/>
                          <a:ea typeface="Figtree Black"/>
                          <a:cs typeface="Figtree Black"/>
                          <a:sym typeface="Figtree Black"/>
                        </a:rPr>
                        <a:t>Characteristic</a:t>
                      </a:r>
                      <a:endParaRPr sz="1600"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Font typeface="Arial"/>
                        <a:buNone/>
                      </a:pPr>
                      <a:r>
                        <a:rPr lang="de-DE" sz="1600" b="0" i="1" u="none" strike="noStrike" cap="none" dirty="0">
                          <a:solidFill>
                            <a:schemeClr val="dk1"/>
                          </a:solidFill>
                          <a:latin typeface="Figtree Black"/>
                          <a:ea typeface="Figtree Black"/>
                          <a:cs typeface="Figtree Black"/>
                          <a:sym typeface="Figtree Black"/>
                        </a:rPr>
                        <a:t>r</a:t>
                      </a:r>
                      <a:endParaRPr sz="1600" b="0" i="1" u="none" strike="noStrike" cap="none"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i="1" dirty="0">
                          <a:solidFill>
                            <a:schemeClr val="dk1"/>
                          </a:solidFill>
                          <a:latin typeface="Figtree Black"/>
                          <a:ea typeface="Figtree Black"/>
                          <a:cs typeface="Figtree Black"/>
                          <a:sym typeface="Figtree Black"/>
                        </a:rPr>
                        <a:t>p</a:t>
                      </a:r>
                      <a:endParaRPr sz="1600" i="1" dirty="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7925">
                <a:tc>
                  <a:txBody>
                    <a:bodyPr/>
                    <a:lstStyle/>
                    <a:p>
                      <a:pPr marL="0" lvl="0" indent="0" algn="l" rtl="0">
                        <a:lnSpc>
                          <a:spcPct val="115000"/>
                        </a:lnSpc>
                        <a:spcBef>
                          <a:spcPts val="0"/>
                        </a:spcBef>
                        <a:spcAft>
                          <a:spcPts val="0"/>
                        </a:spcAft>
                        <a:buNone/>
                      </a:pPr>
                      <a:r>
                        <a:rPr lang="en" sz="1200" b="1" dirty="0">
                          <a:solidFill>
                            <a:schemeClr val="dk1"/>
                          </a:solidFill>
                          <a:latin typeface="Hanken Grotesk"/>
                          <a:ea typeface="Hanken Grotesk"/>
                          <a:cs typeface="Hanken Grotesk"/>
                          <a:sym typeface="Hanken Grotesk"/>
                        </a:rPr>
                        <a:t>Year built</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de-DE" sz="1200" dirty="0">
                          <a:solidFill>
                            <a:schemeClr val="dk1"/>
                          </a:solidFill>
                          <a:latin typeface="Hanken Grotesk"/>
                          <a:ea typeface="Hanken Grotesk"/>
                          <a:cs typeface="Hanken Grotesk"/>
                          <a:sym typeface="Hanken Grotesk"/>
                        </a:rPr>
                        <a:t>-.23</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dirty="0">
                          <a:solidFill>
                            <a:schemeClr val="dk1"/>
                          </a:solidFill>
                          <a:latin typeface="Hanken Grotesk"/>
                          <a:ea typeface="Hanken Grotesk"/>
                          <a:cs typeface="Hanken Grotesk"/>
                          <a:sym typeface="Hanken Grotesk"/>
                        </a:rPr>
                        <a:t>.03</a:t>
                      </a: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7925">
                <a:tc gridSpan="3">
                  <a:txBody>
                    <a:bodyPr/>
                    <a:lstStyle/>
                    <a:p>
                      <a:pPr marL="0" lvl="0" indent="0" algn="l" rtl="0">
                        <a:lnSpc>
                          <a:spcPct val="115000"/>
                        </a:lnSpc>
                        <a:spcBef>
                          <a:spcPts val="0"/>
                        </a:spcBef>
                        <a:spcAft>
                          <a:spcPts val="0"/>
                        </a:spcAft>
                        <a:buNone/>
                      </a:pPr>
                      <a:r>
                        <a:rPr lang="de-DE" sz="1200" b="1" i="1" dirty="0">
                          <a:solidFill>
                            <a:schemeClr val="dk1"/>
                          </a:solidFill>
                          <a:latin typeface="Hanken Grotesk"/>
                          <a:ea typeface="Hanken Grotesk"/>
                          <a:cs typeface="Hanken Grotesk"/>
                          <a:sym typeface="Hanken Grotesk"/>
                        </a:rPr>
                        <a:t>r</a:t>
                      </a:r>
                      <a:r>
                        <a:rPr lang="de-DE" sz="1200" b="1" dirty="0">
                          <a:solidFill>
                            <a:schemeClr val="dk1"/>
                          </a:solidFill>
                          <a:latin typeface="Hanken Grotesk"/>
                          <a:ea typeface="Hanken Grotesk"/>
                          <a:cs typeface="Hanken Grotesk"/>
                          <a:sym typeface="Hanken Grotesk"/>
                        </a:rPr>
                        <a:t> = </a:t>
                      </a:r>
                      <a:r>
                        <a:rPr lang="de-DE" sz="1200" b="1" dirty="0" err="1">
                          <a:solidFill>
                            <a:schemeClr val="dk1"/>
                          </a:solidFill>
                          <a:latin typeface="Hanken Grotesk"/>
                          <a:ea typeface="Hanken Grotesk"/>
                          <a:cs typeface="Hanken Grotesk"/>
                          <a:sym typeface="Hanken Grotesk"/>
                        </a:rPr>
                        <a:t>correlation</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coefficient</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between</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yr_built</a:t>
                      </a:r>
                      <a:r>
                        <a:rPr lang="de-DE" sz="1200" b="1" dirty="0">
                          <a:solidFill>
                            <a:schemeClr val="dk1"/>
                          </a:solidFill>
                          <a:latin typeface="Hanken Grotesk"/>
                          <a:ea typeface="Hanken Grotesk"/>
                          <a:cs typeface="Hanken Grotesk"/>
                          <a:sym typeface="Hanken Grotesk"/>
                        </a:rPr>
                        <a:t> and </a:t>
                      </a:r>
                      <a:r>
                        <a:rPr lang="de-DE" sz="1200" b="1" dirty="0" err="1">
                          <a:solidFill>
                            <a:schemeClr val="dk1"/>
                          </a:solidFill>
                          <a:latin typeface="Hanken Grotesk"/>
                          <a:ea typeface="Hanken Grotesk"/>
                          <a:cs typeface="Hanken Grotesk"/>
                          <a:sym typeface="Hanken Grotesk"/>
                        </a:rPr>
                        <a:t>the</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increased</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price</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between</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house</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sales</a:t>
                      </a:r>
                      <a:r>
                        <a:rPr lang="de-DE" sz="1200" b="1" dirty="0">
                          <a:solidFill>
                            <a:schemeClr val="dk1"/>
                          </a:solidFill>
                          <a:latin typeface="Hanken Grotesk"/>
                          <a:ea typeface="Hanken Grotesk"/>
                          <a:cs typeface="Hanken Grotesk"/>
                          <a:sym typeface="Hanken Grotesk"/>
                        </a:rPr>
                        <a:t> in </a:t>
                      </a:r>
                      <a:r>
                        <a:rPr lang="de-DE" sz="1200" b="1" dirty="0" err="1">
                          <a:solidFill>
                            <a:schemeClr val="dk1"/>
                          </a:solidFill>
                          <a:latin typeface="Hanken Grotesk"/>
                          <a:ea typeface="Hanken Grotesk"/>
                          <a:cs typeface="Hanken Grotesk"/>
                          <a:sym typeface="Hanken Grotesk"/>
                        </a:rPr>
                        <a:t>houses</a:t>
                      </a:r>
                      <a:r>
                        <a:rPr lang="de-DE" sz="1200" b="1" dirty="0">
                          <a:solidFill>
                            <a:schemeClr val="dk1"/>
                          </a:solidFill>
                          <a:latin typeface="Hanken Grotesk"/>
                          <a:ea typeface="Hanken Grotesk"/>
                          <a:cs typeface="Hanken Grotesk"/>
                          <a:sym typeface="Hanken Grotesk"/>
                        </a:rPr>
                        <a:t> in </a:t>
                      </a:r>
                      <a:r>
                        <a:rPr lang="de-DE" sz="1200" b="1" dirty="0" err="1">
                          <a:solidFill>
                            <a:schemeClr val="dk1"/>
                          </a:solidFill>
                          <a:latin typeface="Hanken Grotesk"/>
                          <a:ea typeface="Hanken Grotesk"/>
                          <a:cs typeface="Hanken Grotesk"/>
                          <a:sym typeface="Hanken Grotesk"/>
                        </a:rPr>
                        <a:t>the</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central</a:t>
                      </a:r>
                      <a:r>
                        <a:rPr lang="de-DE" sz="1200" b="1" dirty="0">
                          <a:solidFill>
                            <a:schemeClr val="dk1"/>
                          </a:solidFill>
                          <a:latin typeface="Hanken Grotesk"/>
                          <a:ea typeface="Hanken Grotesk"/>
                          <a:cs typeface="Hanken Grotesk"/>
                          <a:sym typeface="Hanken Grotesk"/>
                        </a:rPr>
                        <a:t> </a:t>
                      </a:r>
                      <a:r>
                        <a:rPr lang="de-DE" sz="1200" b="1" dirty="0" err="1">
                          <a:solidFill>
                            <a:schemeClr val="dk1"/>
                          </a:solidFill>
                          <a:latin typeface="Hanken Grotesk"/>
                          <a:ea typeface="Hanken Grotesk"/>
                          <a:cs typeface="Hanken Grotesk"/>
                          <a:sym typeface="Hanken Grotesk"/>
                        </a:rPr>
                        <a:t>area</a:t>
                      </a:r>
                      <a:endParaRPr sz="1200" b="1" dirty="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lgn="ctr">
                      <a:solidFill>
                        <a:schemeClr val="dk1"/>
                      </a:solidFill>
                      <a:prstDash val="solid"/>
                      <a:round/>
                      <a:headEnd type="none" w="sm" len="sm"/>
                      <a:tailEnd type="none" w="sm" len="sm"/>
                    </a:lnB>
                  </a:tcPr>
                </a:tc>
                <a:tc hMerge="1">
                  <a:txBody>
                    <a:bodyPr/>
                    <a:lstStyle/>
                    <a:p>
                      <a:pPr marL="0" lvl="0" indent="0" algn="l" rtl="0">
                        <a:lnSpc>
                          <a:spcPct val="115000"/>
                        </a:lnSpc>
                        <a:spcBef>
                          <a:spcPts val="0"/>
                        </a:spcBef>
                        <a:spcAft>
                          <a:spcPts val="0"/>
                        </a:spcAft>
                        <a:buNone/>
                      </a:pP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lgn="ctr">
                      <a:solidFill>
                        <a:schemeClr val="dk1"/>
                      </a:solidFill>
                      <a:prstDash val="solid"/>
                      <a:round/>
                      <a:headEnd type="none" w="sm" len="sm"/>
                      <a:tailEnd type="none" w="sm" len="sm"/>
                    </a:lnL>
                    <a:lnR w="19050" cap="flat" cmpd="sng" algn="ctr">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hMerge="1">
                  <a:txBody>
                    <a:bodyPr/>
                    <a:lstStyle/>
                    <a:p>
                      <a:pPr marL="0" lvl="0" indent="0" algn="l" rtl="0">
                        <a:lnSpc>
                          <a:spcPct val="115000"/>
                        </a:lnSpc>
                        <a:spcBef>
                          <a:spcPts val="0"/>
                        </a:spcBef>
                        <a:spcAft>
                          <a:spcPts val="0"/>
                        </a:spcAft>
                        <a:buNone/>
                      </a:pPr>
                      <a:endParaRPr sz="1200" dirty="0">
                        <a:solidFill>
                          <a:schemeClr val="dk1"/>
                        </a:solidFill>
                        <a:latin typeface="Hanken Grotesk"/>
                        <a:ea typeface="Hanken Grotesk"/>
                        <a:cs typeface="Hanken Grotesk"/>
                        <a:sym typeface="Hanken Grotesk"/>
                      </a:endParaRPr>
                    </a:p>
                  </a:txBody>
                  <a:tcPr marL="91425" marR="91425" marT="0" marB="0" anchor="ctr">
                    <a:lnL w="19050" cap="flat" cmpd="sng" algn="ctr">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521106728"/>
                  </a:ext>
                </a:extLst>
              </a:tr>
            </a:tbl>
          </a:graphicData>
        </a:graphic>
      </p:graphicFrame>
      <p:sp>
        <p:nvSpPr>
          <p:cNvPr id="2" name="Textfeld 1">
            <a:extLst>
              <a:ext uri="{FF2B5EF4-FFF2-40B4-BE49-F238E27FC236}">
                <a16:creationId xmlns:a16="http://schemas.microsoft.com/office/drawing/2014/main" id="{60051ECB-D7AB-C81D-D920-78CBF111A6DD}"/>
              </a:ext>
            </a:extLst>
          </p:cNvPr>
          <p:cNvSpPr txBox="1"/>
          <p:nvPr/>
        </p:nvSpPr>
        <p:spPr>
          <a:xfrm>
            <a:off x="720000" y="3543694"/>
            <a:ext cx="7296240" cy="369332"/>
          </a:xfrm>
          <a:prstGeom prst="rect">
            <a:avLst/>
          </a:prstGeom>
          <a:noFill/>
        </p:spPr>
        <p:txBody>
          <a:bodyPr wrap="square" rtlCol="0">
            <a:spAutoFit/>
          </a:bodyPr>
          <a:lstStyle/>
          <a:p>
            <a:pPr marL="285750" indent="-285750">
              <a:buFont typeface="Wingdings" panose="05000000000000000000" pitchFamily="2" charset="2"/>
              <a:buChar char="Ø"/>
            </a:pPr>
            <a:r>
              <a:rPr lang="de-DE" sz="1800" b="1" dirty="0" err="1">
                <a:solidFill>
                  <a:schemeClr val="dk1"/>
                </a:solidFill>
                <a:latin typeface="Hanken Grotesk"/>
              </a:rPr>
              <a:t>Older</a:t>
            </a:r>
            <a:r>
              <a:rPr lang="de-DE" sz="1800" b="1" dirty="0">
                <a:solidFill>
                  <a:schemeClr val="dk1"/>
                </a:solidFill>
                <a:latin typeface="Hanken Grotesk"/>
              </a:rPr>
              <a:t> </a:t>
            </a:r>
            <a:r>
              <a:rPr lang="de-DE" sz="1800" b="1" dirty="0" err="1">
                <a:solidFill>
                  <a:schemeClr val="dk1"/>
                </a:solidFill>
                <a:latin typeface="Hanken Grotesk"/>
              </a:rPr>
              <a:t>houses</a:t>
            </a:r>
            <a:r>
              <a:rPr lang="de-DE" sz="1800" b="1" dirty="0">
                <a:solidFill>
                  <a:schemeClr val="dk1"/>
                </a:solidFill>
                <a:latin typeface="Hanken Grotesk"/>
              </a:rPr>
              <a:t> </a:t>
            </a:r>
            <a:r>
              <a:rPr lang="de-DE" sz="1800" b="1" dirty="0" err="1">
                <a:solidFill>
                  <a:schemeClr val="dk1"/>
                </a:solidFill>
                <a:latin typeface="Hanken Grotesk"/>
              </a:rPr>
              <a:t>have</a:t>
            </a:r>
            <a:r>
              <a:rPr lang="de-DE" sz="1800" b="1" dirty="0">
                <a:solidFill>
                  <a:schemeClr val="dk1"/>
                </a:solidFill>
                <a:latin typeface="Hanken Grotesk"/>
              </a:rPr>
              <a:t> a </a:t>
            </a:r>
            <a:r>
              <a:rPr lang="de-DE" sz="1800" b="1" dirty="0" err="1">
                <a:solidFill>
                  <a:schemeClr val="dk1"/>
                </a:solidFill>
                <a:latin typeface="Hanken Grotesk"/>
              </a:rPr>
              <a:t>higher</a:t>
            </a:r>
            <a:r>
              <a:rPr lang="de-DE" sz="1800" b="1" dirty="0">
                <a:solidFill>
                  <a:schemeClr val="dk1"/>
                </a:solidFill>
                <a:latin typeface="Hanken Grotesk"/>
              </a:rPr>
              <a:t> </a:t>
            </a:r>
            <a:r>
              <a:rPr lang="de-DE" sz="1800" b="1" dirty="0" err="1">
                <a:solidFill>
                  <a:schemeClr val="dk1"/>
                </a:solidFill>
                <a:latin typeface="Hanken Grotesk"/>
              </a:rPr>
              <a:t>resale</a:t>
            </a:r>
            <a:r>
              <a:rPr lang="de-DE" sz="1800" b="1" dirty="0">
                <a:solidFill>
                  <a:schemeClr val="dk1"/>
                </a:solidFill>
                <a:latin typeface="Hanken Grotesk"/>
              </a:rPr>
              <a:t> </a:t>
            </a:r>
            <a:r>
              <a:rPr lang="de-DE" sz="1800" b="1" dirty="0" err="1">
                <a:solidFill>
                  <a:schemeClr val="dk1"/>
                </a:solidFill>
                <a:latin typeface="Hanken Grotesk"/>
              </a:rPr>
              <a:t>value</a:t>
            </a:r>
            <a:r>
              <a:rPr lang="de-DE" sz="1800" b="1" dirty="0">
                <a:solidFill>
                  <a:schemeClr val="dk1"/>
                </a:solidFill>
                <a:latin typeface="Hanken Grotesk"/>
              </a:rPr>
              <a:t> </a:t>
            </a:r>
            <a:r>
              <a:rPr lang="de-DE" sz="1800" b="1" dirty="0" err="1">
                <a:solidFill>
                  <a:schemeClr val="dk1"/>
                </a:solidFill>
                <a:latin typeface="Hanken Grotesk"/>
              </a:rPr>
              <a:t>than</a:t>
            </a:r>
            <a:r>
              <a:rPr lang="de-DE" sz="1800" b="1" dirty="0">
                <a:solidFill>
                  <a:schemeClr val="dk1"/>
                </a:solidFill>
                <a:latin typeface="Hanken Grotesk"/>
              </a:rPr>
              <a:t> </a:t>
            </a:r>
            <a:r>
              <a:rPr lang="de-DE" sz="1800" b="1" dirty="0" err="1">
                <a:solidFill>
                  <a:schemeClr val="dk1"/>
                </a:solidFill>
                <a:latin typeface="Hanken Grotesk"/>
              </a:rPr>
              <a:t>newer</a:t>
            </a:r>
            <a:r>
              <a:rPr lang="de-DE" sz="1800" b="1" dirty="0">
                <a:solidFill>
                  <a:schemeClr val="dk1"/>
                </a:solidFill>
                <a:latin typeface="Hanken Grotesk"/>
              </a:rPr>
              <a:t> </a:t>
            </a:r>
            <a:r>
              <a:rPr lang="de-DE" sz="1800" b="1" dirty="0" err="1">
                <a:solidFill>
                  <a:schemeClr val="dk1"/>
                </a:solidFill>
                <a:latin typeface="Hanken Grotesk"/>
              </a:rPr>
              <a:t>houses</a:t>
            </a:r>
            <a:endParaRPr lang="de-DE" sz="1800" dirty="0"/>
          </a:p>
        </p:txBody>
      </p:sp>
    </p:spTree>
    <p:extLst>
      <p:ext uri="{BB962C8B-B14F-4D97-AF65-F5344CB8AC3E}">
        <p14:creationId xmlns:p14="http://schemas.microsoft.com/office/powerpoint/2010/main" val="1783266101"/>
      </p:ext>
    </p:extLst>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2694</Words>
  <Application>Microsoft Office PowerPoint</Application>
  <PresentationFormat>Bildschirmpräsentation (16:9)</PresentationFormat>
  <Paragraphs>408</Paragraphs>
  <Slides>60</Slides>
  <Notes>60</Notes>
  <HiddenSlides>0</HiddenSlides>
  <MMClips>0</MMClips>
  <ScaleCrop>false</ScaleCrop>
  <HeadingPairs>
    <vt:vector size="6" baseType="variant">
      <vt:variant>
        <vt:lpstr>Verwendete Schriftarten</vt:lpstr>
      </vt:variant>
      <vt:variant>
        <vt:i4>13</vt:i4>
      </vt:variant>
      <vt:variant>
        <vt:lpstr>Design</vt:lpstr>
      </vt:variant>
      <vt:variant>
        <vt:i4>2</vt:i4>
      </vt:variant>
      <vt:variant>
        <vt:lpstr>Folientitel</vt:lpstr>
      </vt:variant>
      <vt:variant>
        <vt:i4>60</vt:i4>
      </vt:variant>
    </vt:vector>
  </HeadingPairs>
  <TitlesOfParts>
    <vt:vector size="75" baseType="lpstr">
      <vt:lpstr>Amatic SC</vt:lpstr>
      <vt:lpstr>Hanken Grotesk Light</vt:lpstr>
      <vt:lpstr>Arial</vt:lpstr>
      <vt:lpstr>Proxima Nova</vt:lpstr>
      <vt:lpstr>Wingdings</vt:lpstr>
      <vt:lpstr>Nunito Light</vt:lpstr>
      <vt:lpstr>Inter</vt:lpstr>
      <vt:lpstr>Hanken Grotesk</vt:lpstr>
      <vt:lpstr>Roboto Medium</vt:lpstr>
      <vt:lpstr>Calibri</vt:lpstr>
      <vt:lpstr>Figtree Black</vt:lpstr>
      <vt:lpstr>Hanken Grotesk Black</vt:lpstr>
      <vt:lpstr>Lato</vt:lpstr>
      <vt:lpstr>Elegant Black &amp; White Thesis Defense by Slidesgo</vt:lpstr>
      <vt:lpstr>Slidesgo Final Pages</vt:lpstr>
      <vt:lpstr>Real Estate Consultation for Amy Williams</vt:lpstr>
      <vt:lpstr>Who is Amy Williams?</vt:lpstr>
      <vt:lpstr>Insights (and recommendations)</vt:lpstr>
      <vt:lpstr>King County Zip Codes</vt:lpstr>
      <vt:lpstr>Partition into central, suburbs and outskirts</vt:lpstr>
      <vt:lpstr>Price development over time by zip code</vt:lpstr>
      <vt:lpstr>Calculating resale values</vt:lpstr>
      <vt:lpstr>Price development by sale season</vt:lpstr>
      <vt:lpstr>Price development by characteristic</vt:lpstr>
      <vt:lpstr>Descriptives for Top 10% central houses</vt:lpstr>
      <vt:lpstr>Partition into central, suburbs and outskirts</vt:lpstr>
      <vt:lpstr>Average characteristics of outskirt houses</vt:lpstr>
      <vt:lpstr>Strongest correlation of price and time</vt:lpstr>
      <vt:lpstr>Price development by sale season</vt:lpstr>
      <vt:lpstr>Development of prices by Zip Code</vt:lpstr>
      <vt:lpstr>Development of prices by Zip Code</vt:lpstr>
      <vt:lpstr>Table of contents</vt:lpstr>
      <vt:lpstr>Statement</vt:lpstr>
      <vt:lpstr>—Someone Famous</vt:lpstr>
      <vt:lpstr>98,300,000</vt:lpstr>
      <vt:lpstr>9h 55m 23s</vt:lpstr>
      <vt:lpstr>A picture always reinforces the concept</vt:lpstr>
      <vt:lpstr>Awesome words</vt:lpstr>
      <vt:lpstr>Current situation &amp; problems statement</vt:lpstr>
      <vt:lpstr>Hypotheses</vt:lpstr>
      <vt:lpstr>Study objectives</vt:lpstr>
      <vt:lpstr>Reviewing concepts is a good idea</vt:lpstr>
      <vt:lpstr>Literature review</vt:lpstr>
      <vt:lpstr>Theoretical framework</vt:lpstr>
      <vt:lpstr>Methodology</vt:lpstr>
      <vt:lpstr>Analysis &amp; development</vt:lpstr>
      <vt:lpstr>Analysis &amp; development</vt:lpstr>
      <vt:lpstr>Analysis of the results</vt:lpstr>
      <vt:lpstr>This is a map</vt:lpstr>
      <vt:lpstr>Discussion</vt:lpstr>
      <vt:lpstr>Conclusions</vt:lpstr>
      <vt:lpstr>Bibliographical references</vt:lpstr>
      <vt:lpstr>Mockups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PowerPoint-Präsentation</vt:lpstr>
      <vt:lpstr>PowerPoint-Präsentation</vt:lpstr>
      <vt:lpstr>PowerPoint-Präsentation</vt:lpstr>
      <vt:lpstr>PowerPoint-Präsentation</vt:lpstr>
      <vt:lpstr>PowerPoint-Präsentation</vt:lpstr>
      <vt:lpstr>...and our sets of editable icons</vt:lpstr>
      <vt:lpstr>Educational Icons</vt:lpstr>
      <vt:lpstr>Business Icons</vt:lpstr>
      <vt:lpstr>Help &amp; Support Icons</vt:lpstr>
      <vt:lpstr>Creative Process Icons</vt:lpstr>
      <vt:lpstr>Nature Icons</vt:lpstr>
      <vt:lpstr>SEO &amp; Marketing Icons</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Estate Consultation for Amy Williams</dc:title>
  <cp:lastModifiedBy>Meyer, Jakob Rasmus</cp:lastModifiedBy>
  <cp:revision>2</cp:revision>
  <dcterms:modified xsi:type="dcterms:W3CDTF">2024-05-15T12:45:12Z</dcterms:modified>
</cp:coreProperties>
</file>